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123A-26F7-47D4-BC8F-FD03D4FA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5F6E9-D525-4B17-AB86-38E7CF85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B09D-8499-40CF-A886-7DA4C9E0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0B27-A682-4DCB-A8A1-4BB3A11262F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4421A-A47F-422A-9FC0-3A77541F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C7B3D-8FA5-4520-8993-47656EE1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BB86-227F-4835-AD0B-174636C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4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D787-5E0D-46C6-9863-A86A1779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9DD19-E855-4BEB-84B2-96FD78AE0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74AE-D5B6-4407-B619-ED9C37E5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0B27-A682-4DCB-A8A1-4BB3A11262F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21D20-AA7E-4ACA-921B-D1177B94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DA80-E9EA-473E-8E89-9CF4BADC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BB86-227F-4835-AD0B-174636C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2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24D3B-F42D-436E-9915-EEE3A773F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1A672-5F62-4907-ADA2-4C938D91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891E-D932-4765-A513-3E572561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0B27-A682-4DCB-A8A1-4BB3A11262F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DE730-4C44-4B9B-AAD3-5E0C8227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CBFB9-A866-46E3-8E48-4115996A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BB86-227F-4835-AD0B-174636C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4B4-B355-4A01-9A65-C77A5F36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C872-2365-4B4E-A26F-5BDF016D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55FE1-7D39-4C5C-B6AC-AC70A59B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0B27-A682-4DCB-A8A1-4BB3A11262F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04C2B-2B3F-440F-B57C-ACD3D283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1736F-1612-469F-8B77-D53D7B63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BB86-227F-4835-AD0B-174636C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DA7B-8036-4976-9F55-652729CE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F2474-9844-4D25-B8BD-953658F86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94ED-AB0F-427B-B027-A64358D2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0B27-A682-4DCB-A8A1-4BB3A11262F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92A6-8589-412B-8019-435131F5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892D-A38C-4DC2-9E25-E97080ED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BB86-227F-4835-AD0B-174636C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1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5874-88B7-4C88-8ACF-DEA9635D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518E-41D1-42B2-875F-89E960CD9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31F39-0A63-4C12-BE15-AEF942F56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881E8-88CE-416F-91B0-CAEB8B2F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0B27-A682-4DCB-A8A1-4BB3A11262F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CAF59-0732-4986-B31D-6936EED9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E6913-17D7-4B69-8A04-2280CC8C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BB86-227F-4835-AD0B-174636C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E2F2-56B0-47BC-9A9B-404D6CCE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1BDF-B24B-4690-B88B-7D58F8C12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D70CB-94B3-4519-B56A-1DDD6AAB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9FC5E-7E71-4BB2-ADFC-AF312E68D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32D1E-F075-47BD-9E4A-486F8801A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86349-AB50-47F5-AEF8-B4A528FF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0B27-A682-4DCB-A8A1-4BB3A11262F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2C632-0C51-4F17-A9C4-FC21F4D8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AEB09-CF00-4674-B9E7-9727360E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BB86-227F-4835-AD0B-174636C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8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214F-3B5D-4DC7-90E1-ABCBD0D3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C1169-11B1-4A91-90FF-EB086462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0B27-A682-4DCB-A8A1-4BB3A11262F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DFA14-1B7A-4DDC-9247-F479A064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F4718-90C6-4121-ABE5-5AD24198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BB86-227F-4835-AD0B-174636C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C57F5-A68C-4E56-9828-E2FC0218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0B27-A682-4DCB-A8A1-4BB3A11262F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E5365-04D4-421A-B720-8E05AE9D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BAAD-919D-46AE-A0A0-94A67732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BB86-227F-4835-AD0B-174636C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5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70FD-41E1-4008-B523-D3D3BFEC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FC50-6AB1-4C88-9E09-A8D5C4F7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83A5D-13A7-4142-A65B-BDFE4F682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E79D4-380C-4EC1-8918-4C919411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0B27-A682-4DCB-A8A1-4BB3A11262F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90935-5514-4C99-91EB-81C7FE4E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2B25A-2DDE-472D-905A-0F616B40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BB86-227F-4835-AD0B-174636C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4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5B34-E859-41A1-8F2B-7B7D69A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3D046-62C5-40F7-B26B-988768933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4B84C-DA52-4486-A154-63F70734F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86B27-F2CD-4C63-BCCC-6EBD76ED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0B27-A682-4DCB-A8A1-4BB3A11262F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3020B-4C3C-4405-803C-6E9B001B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D6C48-DFA7-455D-8829-B5A07898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BB86-227F-4835-AD0B-174636C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031FC-29B9-4775-9251-7F12D168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5D957-2209-4A5E-81C3-A949370AF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FBF4B-4748-4E23-9D08-10F7BD322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0B27-A682-4DCB-A8A1-4BB3A11262F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B409-5BC8-495C-A28C-3210A48CF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86B0B-95A8-426E-B86E-AAD82C526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8BB86-227F-4835-AD0B-174636C2B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94F5-9825-4AA1-B6EB-0EFF8B1DB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EFC72-E408-4B9A-B819-449014920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5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DF8141-B8B0-43C3-826B-70941337D8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31" y="198706"/>
            <a:ext cx="10768575" cy="610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10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86B1EF7-5B88-472D-AD44-5BF5D5EEB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83" y="246198"/>
            <a:ext cx="8837434" cy="6365604"/>
          </a:xfrm>
        </p:spPr>
      </p:pic>
    </p:spTree>
    <p:extLst>
      <p:ext uri="{BB962C8B-B14F-4D97-AF65-F5344CB8AC3E}">
        <p14:creationId xmlns:p14="http://schemas.microsoft.com/office/powerpoint/2010/main" val="140732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Dailey</dc:creator>
  <cp:lastModifiedBy>Ryan Dailey</cp:lastModifiedBy>
  <cp:revision>1</cp:revision>
  <dcterms:created xsi:type="dcterms:W3CDTF">2022-04-18T17:57:24Z</dcterms:created>
  <dcterms:modified xsi:type="dcterms:W3CDTF">2022-04-18T20:21:15Z</dcterms:modified>
</cp:coreProperties>
</file>