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5" r:id="rId8"/>
    <p:sldId id="264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36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ServiceSpark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Brad Kovach</a:t>
            </a:r>
          </a:p>
          <a:p>
            <a:r>
              <a:rPr lang="en-US" dirty="0" smtClean="0"/>
              <a:t>Jamie Wiggins</a:t>
            </a:r>
          </a:p>
          <a:p>
            <a:r>
              <a:rPr lang="en-US" dirty="0" smtClean="0"/>
              <a:t>Thomas Wolf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12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It’s hard to volunteer in Albany County</a:t>
            </a:r>
          </a:p>
        </p:txBody>
      </p:sp>
    </p:spTree>
    <p:extLst>
      <p:ext uri="{BB962C8B-B14F-4D97-AF65-F5344CB8AC3E}">
        <p14:creationId xmlns:p14="http://schemas.microsoft.com/office/powerpoint/2010/main" val="7211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Managing Organizations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Tedious</a:t>
            </a:r>
          </a:p>
          <a:p>
            <a:r>
              <a:rPr lang="en-US" sz="3800" dirty="0" smtClean="0"/>
              <a:t>Lots of Paperwork</a:t>
            </a:r>
          </a:p>
          <a:p>
            <a:r>
              <a:rPr lang="en-US" sz="3800" dirty="0" smtClean="0"/>
              <a:t>Difficult to track</a:t>
            </a:r>
          </a:p>
          <a:p>
            <a:r>
              <a:rPr lang="en-US" sz="3800" dirty="0" smtClean="0"/>
              <a:t>Difficult to pull reports on data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60769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Coordinating Events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Tedious</a:t>
            </a:r>
          </a:p>
          <a:p>
            <a:r>
              <a:rPr lang="en-US" sz="3800" dirty="0" smtClean="0"/>
              <a:t>Lots of Paperwork</a:t>
            </a:r>
          </a:p>
          <a:p>
            <a:r>
              <a:rPr lang="en-US" sz="3800" dirty="0" smtClean="0"/>
              <a:t>Difficult to track</a:t>
            </a:r>
          </a:p>
          <a:p>
            <a:r>
              <a:rPr lang="en-US" sz="3800" dirty="0" smtClean="0"/>
              <a:t>Difficult to find qualified volunteers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43673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Volunteering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Hard to find nearby opportunities</a:t>
            </a:r>
          </a:p>
          <a:p>
            <a:r>
              <a:rPr lang="en-US" sz="3800" dirty="0" smtClean="0"/>
              <a:t>Lots of Paperwork</a:t>
            </a:r>
          </a:p>
          <a:p>
            <a:r>
              <a:rPr lang="en-US" sz="3800" dirty="0" smtClean="0"/>
              <a:t>Difficult to track volunteer hours</a:t>
            </a:r>
          </a:p>
        </p:txBody>
      </p:sp>
    </p:spTree>
    <p:extLst>
      <p:ext uri="{BB962C8B-B14F-4D97-AF65-F5344CB8AC3E}">
        <p14:creationId xmlns:p14="http://schemas.microsoft.com/office/powerpoint/2010/main" val="21795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looks to solve these issues.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0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Constraints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Non-profit Organization</a:t>
            </a:r>
          </a:p>
          <a:p>
            <a:r>
              <a:rPr lang="en-US" sz="3600" dirty="0" smtClean="0"/>
              <a:t>Training</a:t>
            </a:r>
          </a:p>
          <a:p>
            <a:r>
              <a:rPr lang="en-US" sz="3600" dirty="0" smtClean="0"/>
              <a:t>Platform agnostic design</a:t>
            </a:r>
          </a:p>
        </p:txBody>
      </p:sp>
    </p:spTree>
    <p:extLst>
      <p:ext uri="{BB962C8B-B14F-4D97-AF65-F5344CB8AC3E}">
        <p14:creationId xmlns:p14="http://schemas.microsoft.com/office/powerpoint/2010/main" val="377837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Our Technology</a:t>
            </a:r>
            <a:endParaRPr lang="en-US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LAMP</a:t>
            </a:r>
          </a:p>
          <a:p>
            <a:r>
              <a:rPr lang="en-US" sz="4000" dirty="0" err="1" smtClean="0"/>
              <a:t>CakePHP</a:t>
            </a:r>
            <a:endParaRPr lang="en-US" sz="4000" dirty="0" smtClean="0"/>
          </a:p>
          <a:p>
            <a:r>
              <a:rPr lang="en-US" sz="4000" dirty="0" smtClean="0"/>
              <a:t>Bootstrap</a:t>
            </a:r>
          </a:p>
          <a:p>
            <a:r>
              <a:rPr lang="en-US" sz="4000" dirty="0" smtClean="0"/>
              <a:t>JQuery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347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Solutions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Completely open-source technology stack</a:t>
            </a:r>
          </a:p>
          <a:p>
            <a:r>
              <a:rPr lang="en-US" sz="3200" dirty="0" smtClean="0"/>
              <a:t>Design focused on usability</a:t>
            </a:r>
          </a:p>
          <a:p>
            <a:r>
              <a:rPr lang="en-US" sz="3200" dirty="0" smtClean="0"/>
              <a:t>Bootstrap allows for responsive design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21920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104</Words>
  <Application>Microsoft Macintosh PowerPoint</Application>
  <PresentationFormat>Custom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ServiceSpark</vt:lpstr>
      <vt:lpstr>What is the problem?</vt:lpstr>
      <vt:lpstr>Managing Organizations</vt:lpstr>
      <vt:lpstr>Coordinating Events</vt:lpstr>
      <vt:lpstr>Volunteering</vt:lpstr>
      <vt:lpstr>Our solution looks to solve these issues.</vt:lpstr>
      <vt:lpstr>Constraints</vt:lpstr>
      <vt:lpstr>Our Technology</vt:lpstr>
      <vt:lpstr>Solutions</vt:lpstr>
      <vt:lpstr>Live Demos!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Name Here</dc:title>
  <dc:creator>James Wiggins</dc:creator>
  <cp:lastModifiedBy>Jamie Wiggins</cp:lastModifiedBy>
  <cp:revision>5</cp:revision>
  <dcterms:created xsi:type="dcterms:W3CDTF">2014-03-25T23:29:26Z</dcterms:created>
  <dcterms:modified xsi:type="dcterms:W3CDTF">2014-04-25T17:25:11Z</dcterms:modified>
</cp:coreProperties>
</file>