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4687"/>
  </p:normalViewPr>
  <p:slideViewPr>
    <p:cSldViewPr snapToGrid="0" snapToObjects="1">
      <p:cViewPr>
        <p:scale>
          <a:sx n="208" d="100"/>
          <a:sy n="208" d="100"/>
        </p:scale>
        <p:origin x="-5824" y="-4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9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1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4696-F7AB-7E43-A8A7-1F2D45F56FB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D68E-3BB9-1E40-B121-8BD186C8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89" y="1988338"/>
            <a:ext cx="3203788" cy="1826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3731" y="3460412"/>
            <a:ext cx="874256" cy="76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800" dirty="0" err="1" smtClean="0"/>
              <a:t>Ch</a:t>
            </a:r>
            <a:r>
              <a:rPr lang="en-US" sz="800" dirty="0" smtClean="0"/>
              <a:t> 1 </a:t>
            </a:r>
            <a:r>
              <a:rPr lang="mr-IN" sz="800" dirty="0" smtClean="0"/>
              <a:t>–</a:t>
            </a:r>
            <a:r>
              <a:rPr lang="en-US" sz="800" dirty="0" smtClean="0"/>
              <a:t> Ailerons</a:t>
            </a:r>
          </a:p>
          <a:p>
            <a:pPr>
              <a:lnSpc>
                <a:spcPct val="110000"/>
              </a:lnSpc>
            </a:pPr>
            <a:r>
              <a:rPr lang="en-US" sz="800" dirty="0" err="1" smtClean="0"/>
              <a:t>Ch</a:t>
            </a:r>
            <a:r>
              <a:rPr lang="en-US" sz="800" dirty="0" smtClean="0"/>
              <a:t> 2 </a:t>
            </a:r>
            <a:r>
              <a:rPr lang="mr-IN" sz="800" dirty="0" smtClean="0"/>
              <a:t>–</a:t>
            </a:r>
            <a:r>
              <a:rPr lang="en-US" sz="800" dirty="0" smtClean="0"/>
              <a:t> Elevator</a:t>
            </a:r>
          </a:p>
          <a:p>
            <a:pPr>
              <a:lnSpc>
                <a:spcPct val="110000"/>
              </a:lnSpc>
            </a:pPr>
            <a:r>
              <a:rPr lang="en-US" sz="800" dirty="0" err="1" smtClean="0"/>
              <a:t>Ch</a:t>
            </a:r>
            <a:r>
              <a:rPr lang="en-US" sz="800" dirty="0" smtClean="0"/>
              <a:t> 3 </a:t>
            </a:r>
            <a:r>
              <a:rPr lang="mr-IN" sz="800" dirty="0" smtClean="0"/>
              <a:t>–</a:t>
            </a:r>
            <a:r>
              <a:rPr lang="en-US" sz="800" dirty="0" smtClean="0"/>
              <a:t> Throttle</a:t>
            </a:r>
          </a:p>
          <a:p>
            <a:pPr>
              <a:lnSpc>
                <a:spcPct val="110000"/>
              </a:lnSpc>
            </a:pPr>
            <a:r>
              <a:rPr lang="en-US" sz="800" dirty="0" err="1" smtClean="0"/>
              <a:t>Ch</a:t>
            </a:r>
            <a:r>
              <a:rPr lang="en-US" sz="800" dirty="0" smtClean="0"/>
              <a:t> 4 </a:t>
            </a:r>
            <a:r>
              <a:rPr lang="mr-IN" sz="800" dirty="0" smtClean="0"/>
              <a:t>–</a:t>
            </a:r>
            <a:r>
              <a:rPr lang="en-US" sz="800" dirty="0" smtClean="0"/>
              <a:t> Rudder</a:t>
            </a:r>
          </a:p>
          <a:p>
            <a:pPr>
              <a:lnSpc>
                <a:spcPct val="110000"/>
              </a:lnSpc>
            </a:pPr>
            <a:r>
              <a:rPr lang="en-US" sz="800" dirty="0" err="1" smtClean="0"/>
              <a:t>Ch</a:t>
            </a:r>
            <a:r>
              <a:rPr lang="en-US" sz="800" dirty="0" smtClean="0"/>
              <a:t> 5 </a:t>
            </a:r>
            <a:r>
              <a:rPr lang="mr-IN" sz="800" dirty="0" smtClean="0"/>
              <a:t>–</a:t>
            </a:r>
            <a:r>
              <a:rPr lang="en-US" sz="800" dirty="0" smtClean="0"/>
              <a:t> Flaps</a:t>
            </a:r>
          </a:p>
        </p:txBody>
      </p:sp>
      <p:cxnSp>
        <p:nvCxnSpPr>
          <p:cNvPr id="58" name="Elbow Connector 57"/>
          <p:cNvCxnSpPr/>
          <p:nvPr/>
        </p:nvCxnSpPr>
        <p:spPr>
          <a:xfrm>
            <a:off x="6187440" y="3275026"/>
            <a:ext cx="396240" cy="309422"/>
          </a:xfrm>
          <a:prstGeom prst="bentConnector3">
            <a:avLst>
              <a:gd name="adj1" fmla="val -230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6126480" y="3281122"/>
            <a:ext cx="463296" cy="443534"/>
          </a:xfrm>
          <a:prstGeom prst="bentConnector3">
            <a:avLst>
              <a:gd name="adj1" fmla="val -13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5" idx="1"/>
          </p:cNvCxnSpPr>
          <p:nvPr/>
        </p:nvCxnSpPr>
        <p:spPr>
          <a:xfrm rot="16200000" flipH="1">
            <a:off x="6011255" y="3329290"/>
            <a:ext cx="566741" cy="45821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5950211" y="3332927"/>
            <a:ext cx="694851" cy="579044"/>
          </a:xfrm>
          <a:prstGeom prst="bentConnector3">
            <a:avLst>
              <a:gd name="adj1" fmla="val 10000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6200000" flipH="1">
            <a:off x="5824076" y="3356506"/>
            <a:ext cx="890014" cy="638768"/>
          </a:xfrm>
          <a:prstGeom prst="bentConnector3">
            <a:avLst>
              <a:gd name="adj1" fmla="val 1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918463" y="1405942"/>
            <a:ext cx="65836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Receiver</a:t>
            </a:r>
            <a:endParaRPr lang="en-US" sz="1000" dirty="0"/>
          </a:p>
        </p:txBody>
      </p:sp>
      <p:cxnSp>
        <p:nvCxnSpPr>
          <p:cNvPr id="86" name="Elbow Connector 85"/>
          <p:cNvCxnSpPr>
            <a:stCxn id="80" idx="2"/>
          </p:cNvCxnSpPr>
          <p:nvPr/>
        </p:nvCxnSpPr>
        <p:spPr>
          <a:xfrm rot="5400000">
            <a:off x="5215180" y="1806426"/>
            <a:ext cx="1186730" cy="87820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18067" y="115561"/>
            <a:ext cx="104837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All-In-One USB-buzzer-servo arming-I2C Unit</a:t>
            </a:r>
          </a:p>
          <a:p>
            <a:endParaRPr lang="en-US" sz="800" dirty="0" smtClean="0"/>
          </a:p>
          <a:p>
            <a:r>
              <a:rPr lang="en-US" sz="800" dirty="0"/>
              <a:t>H</a:t>
            </a:r>
            <a:r>
              <a:rPr lang="en-US" sz="800" dirty="0" smtClean="0"/>
              <a:t>as 4 bundles of wires coming out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66438" y="113536"/>
            <a:ext cx="1205641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I2C; </a:t>
            </a:r>
            <a:r>
              <a:rPr lang="en-US" sz="700" dirty="0" smtClean="0"/>
              <a:t>4-pin; Orange, yellow, green, black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69295" y="730998"/>
            <a:ext cx="1209824" cy="2000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BUZZER; </a:t>
            </a:r>
            <a:r>
              <a:rPr lang="en-US" sz="700" dirty="0" smtClean="0"/>
              <a:t>2-pin; Red, black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16286" y="942851"/>
            <a:ext cx="1548311" cy="2000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USB; </a:t>
            </a:r>
            <a:r>
              <a:rPr lang="en-US" sz="700" dirty="0" smtClean="0"/>
              <a:t>4-pin; Red, yellow, white, black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69660" y="425200"/>
            <a:ext cx="1209459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SWITCH; </a:t>
            </a:r>
            <a:r>
              <a:rPr lang="en-US" sz="700" dirty="0" smtClean="0"/>
              <a:t>3-pin; Yellow, white, red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34708" y="1492786"/>
            <a:ext cx="567652" cy="18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00" dirty="0" smtClean="0"/>
              <a:t>Empty</a:t>
            </a:r>
            <a:endParaRPr lang="en-US" sz="700" dirty="0"/>
          </a:p>
        </p:txBody>
      </p:sp>
      <p:sp>
        <p:nvSpPr>
          <p:cNvPr id="98" name="TextBox 97"/>
          <p:cNvSpPr txBox="1"/>
          <p:nvPr/>
        </p:nvSpPr>
        <p:spPr>
          <a:xfrm>
            <a:off x="3534708" y="1320278"/>
            <a:ext cx="568234" cy="172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00" dirty="0" smtClean="0"/>
              <a:t>I2C</a:t>
            </a:r>
            <a:endParaRPr lang="en-US" sz="700" dirty="0"/>
          </a:p>
        </p:txBody>
      </p:sp>
      <p:sp>
        <p:nvSpPr>
          <p:cNvPr id="99" name="TextBox 98"/>
          <p:cNvSpPr txBox="1"/>
          <p:nvPr/>
        </p:nvSpPr>
        <p:spPr>
          <a:xfrm>
            <a:off x="3536588" y="1134725"/>
            <a:ext cx="565772" cy="18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00" dirty="0" smtClean="0"/>
              <a:t>Mag</a:t>
            </a:r>
            <a:endParaRPr lang="en-US" sz="700" dirty="0"/>
          </a:p>
        </p:txBody>
      </p:sp>
      <p:sp>
        <p:nvSpPr>
          <p:cNvPr id="100" name="TextBox 99"/>
          <p:cNvSpPr txBox="1"/>
          <p:nvPr/>
        </p:nvSpPr>
        <p:spPr>
          <a:xfrm>
            <a:off x="3534708" y="946184"/>
            <a:ext cx="567652" cy="1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00" dirty="0" smtClean="0"/>
              <a:t>Airspeed</a:t>
            </a:r>
            <a:endParaRPr lang="en-US" sz="7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536588" y="780477"/>
            <a:ext cx="566601" cy="165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00" dirty="0" smtClean="0"/>
              <a:t>I2C</a:t>
            </a:r>
            <a:endParaRPr lang="en-US" sz="7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04500" y="1631340"/>
            <a:ext cx="644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I2C Splitter</a:t>
            </a:r>
          </a:p>
        </p:txBody>
      </p:sp>
      <p:cxnSp>
        <p:nvCxnSpPr>
          <p:cNvPr id="107" name="Elbow Connector 106"/>
          <p:cNvCxnSpPr>
            <a:stCxn id="93" idx="3"/>
          </p:cNvCxnSpPr>
          <p:nvPr/>
        </p:nvCxnSpPr>
        <p:spPr>
          <a:xfrm>
            <a:off x="2872079" y="267425"/>
            <a:ext cx="668887" cy="588005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98" idx="1"/>
          </p:cNvCxnSpPr>
          <p:nvPr/>
        </p:nvCxnSpPr>
        <p:spPr>
          <a:xfrm rot="10800000" flipH="1" flipV="1">
            <a:off x="3534708" y="1406531"/>
            <a:ext cx="1503240" cy="2096357"/>
          </a:xfrm>
          <a:prstGeom prst="bentConnector4">
            <a:avLst>
              <a:gd name="adj1" fmla="val -15207"/>
              <a:gd name="adj2" fmla="val 116388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1200662">
            <a:off x="5155375" y="3136374"/>
            <a:ext cx="998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GROUND WIRES </a:t>
            </a:r>
            <a:r>
              <a:rPr lang="en-US" sz="700" b="1" dirty="0" smtClean="0"/>
              <a:t>UP</a:t>
            </a:r>
            <a:endParaRPr lang="en-US" sz="7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5781424" y="1137499"/>
            <a:ext cx="104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GROUND WIRE </a:t>
            </a:r>
            <a:r>
              <a:rPr lang="en-US" sz="700" b="1" dirty="0" smtClean="0"/>
              <a:t>DOWN </a:t>
            </a:r>
            <a:r>
              <a:rPr lang="en-US" sz="700" dirty="0" smtClean="0"/>
              <a:t>(</a:t>
            </a:r>
            <a:r>
              <a:rPr lang="en-US" sz="700" u="sng" dirty="0" smtClean="0"/>
              <a:t>Away</a:t>
            </a:r>
            <a:r>
              <a:rPr lang="en-US" sz="700" dirty="0" smtClean="0"/>
              <a:t> from LED side)</a:t>
            </a:r>
            <a:endParaRPr lang="en-US" sz="7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4826000"/>
            <a:ext cx="1876042" cy="10251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3077" y="5512628"/>
            <a:ext cx="89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Battery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04500" y="4969259"/>
            <a:ext cx="74365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Main Power Switch</a:t>
            </a:r>
            <a:endParaRPr 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10536273" y="4969259"/>
            <a:ext cx="74365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Safety Switch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94109" y="5365485"/>
            <a:ext cx="1010391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7675" flipV="1">
            <a:off x="5030119" y="4745573"/>
            <a:ext cx="1136909" cy="115056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248150" y="5365484"/>
            <a:ext cx="824788" cy="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5680" y="5876524"/>
            <a:ext cx="131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Power Module</a:t>
            </a:r>
            <a:endParaRPr lang="en-US" sz="1400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V="1">
            <a:off x="4430169" y="3640752"/>
            <a:ext cx="1332531" cy="1314702"/>
          </a:xfrm>
          <a:prstGeom prst="bentConnector3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35" y="4711496"/>
            <a:ext cx="1672249" cy="12541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00370" y="3245071"/>
            <a:ext cx="802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Motor</a:t>
            </a: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58128" y="5338589"/>
            <a:ext cx="1178807" cy="2689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9118600" y="5449794"/>
            <a:ext cx="1417673" cy="122767"/>
          </a:xfrm>
          <a:prstGeom prst="bentConnector3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9118600" y="5195794"/>
            <a:ext cx="1417673" cy="88900"/>
          </a:xfrm>
          <a:prstGeom prst="bentConnector3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H="1" flipV="1">
            <a:off x="8893641" y="3645802"/>
            <a:ext cx="1614085" cy="1545167"/>
          </a:xfrm>
          <a:prstGeom prst="bentConnector3">
            <a:avLst>
              <a:gd name="adj1" fmla="val 24297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0681454" y="3641297"/>
            <a:ext cx="3479" cy="135485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1082867" y="3641297"/>
            <a:ext cx="4233" cy="135485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135121" y="5913874"/>
            <a:ext cx="47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ESC</a:t>
            </a:r>
            <a:endParaRPr lang="en-US" sz="1400" dirty="0"/>
          </a:p>
        </p:txBody>
      </p:sp>
      <p:cxnSp>
        <p:nvCxnSpPr>
          <p:cNvPr id="50" name="Elbow Connector 49"/>
          <p:cNvCxnSpPr/>
          <p:nvPr/>
        </p:nvCxnSpPr>
        <p:spPr>
          <a:xfrm rot="16200000" flipH="1">
            <a:off x="7225399" y="3859334"/>
            <a:ext cx="921542" cy="886407"/>
          </a:xfrm>
          <a:prstGeom prst="bentConnector3">
            <a:avLst>
              <a:gd name="adj1" fmla="val -473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48918" y="275082"/>
            <a:ext cx="103727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Airspeed Sensor</a:t>
            </a:r>
            <a:endParaRPr lang="en-US" sz="1000" dirty="0"/>
          </a:p>
        </p:txBody>
      </p:sp>
      <p:cxnSp>
        <p:nvCxnSpPr>
          <p:cNvPr id="104" name="Elbow Connector 103"/>
          <p:cNvCxnSpPr>
            <a:stCxn id="91" idx="2"/>
            <a:endCxn id="100" idx="3"/>
          </p:cNvCxnSpPr>
          <p:nvPr/>
        </p:nvCxnSpPr>
        <p:spPr>
          <a:xfrm rot="5400000">
            <a:off x="4125382" y="498282"/>
            <a:ext cx="519152" cy="565195"/>
          </a:xfrm>
          <a:prstGeom prst="bentConnector2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09555" y="797087"/>
            <a:ext cx="92772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GPS/Compass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29823" y="1037527"/>
            <a:ext cx="411982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GPS; </a:t>
            </a:r>
            <a:r>
              <a:rPr lang="en-US" sz="700" dirty="0" smtClean="0"/>
              <a:t>6-pin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09555" y="1039387"/>
            <a:ext cx="417357" cy="4154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Mag;</a:t>
            </a:r>
          </a:p>
          <a:p>
            <a:r>
              <a:rPr lang="en-US" sz="700" dirty="0" smtClean="0"/>
              <a:t>4-pin,</a:t>
            </a:r>
          </a:p>
          <a:p>
            <a:r>
              <a:rPr lang="en-US" sz="700" dirty="0" smtClean="0"/>
              <a:t>2-wire</a:t>
            </a:r>
          </a:p>
        </p:txBody>
      </p:sp>
      <p:cxnSp>
        <p:nvCxnSpPr>
          <p:cNvPr id="111" name="Elbow Connector 110"/>
          <p:cNvCxnSpPr>
            <a:stCxn id="114" idx="1"/>
            <a:endCxn id="99" idx="3"/>
          </p:cNvCxnSpPr>
          <p:nvPr/>
        </p:nvCxnSpPr>
        <p:spPr>
          <a:xfrm rot="10800000">
            <a:off x="4102361" y="1227502"/>
            <a:ext cx="807195" cy="19634"/>
          </a:xfrm>
          <a:prstGeom prst="bentConnector3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13" idx="2"/>
          </p:cNvCxnSpPr>
          <p:nvPr/>
        </p:nvCxnSpPr>
        <p:spPr>
          <a:xfrm rot="5400000">
            <a:off x="4425707" y="1883663"/>
            <a:ext cx="1648467" cy="571749"/>
          </a:xfrm>
          <a:prstGeom prst="bentConnector3">
            <a:avLst>
              <a:gd name="adj1" fmla="val 50000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689480" y="6240852"/>
            <a:ext cx="3746785" cy="30777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smtClean="0"/>
              <a:t>12-GAUGE WIRE on all bold purple connections</a:t>
            </a:r>
            <a:endParaRPr 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2730138" y="5124222"/>
            <a:ext cx="62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XT60</a:t>
            </a:r>
            <a:endParaRPr lang="en-US" sz="1000"/>
          </a:p>
        </p:txBody>
      </p:sp>
      <p:sp>
        <p:nvSpPr>
          <p:cNvPr id="139" name="TextBox 138"/>
          <p:cNvSpPr txBox="1"/>
          <p:nvPr/>
        </p:nvSpPr>
        <p:spPr>
          <a:xfrm>
            <a:off x="4395134" y="5153150"/>
            <a:ext cx="62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XT60</a:t>
            </a:r>
            <a:endParaRPr lang="en-US" sz="1000"/>
          </a:p>
        </p:txBody>
      </p:sp>
      <p:sp>
        <p:nvSpPr>
          <p:cNvPr id="140" name="TextBox 139"/>
          <p:cNvSpPr txBox="1"/>
          <p:nvPr/>
        </p:nvSpPr>
        <p:spPr>
          <a:xfrm>
            <a:off x="6620304" y="5131745"/>
            <a:ext cx="62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XT60</a:t>
            </a:r>
            <a:endParaRPr lang="en-US" sz="1000"/>
          </a:p>
        </p:txBody>
      </p:sp>
      <p:sp>
        <p:nvSpPr>
          <p:cNvPr id="144" name="Donut 143"/>
          <p:cNvSpPr/>
          <p:nvPr/>
        </p:nvSpPr>
        <p:spPr>
          <a:xfrm>
            <a:off x="10361869" y="3918616"/>
            <a:ext cx="915121" cy="468658"/>
          </a:xfrm>
          <a:prstGeom prst="donut">
            <a:avLst>
              <a:gd name="adj" fmla="val 5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Donut 144"/>
          <p:cNvSpPr/>
          <p:nvPr/>
        </p:nvSpPr>
        <p:spPr>
          <a:xfrm>
            <a:off x="9582727" y="4996152"/>
            <a:ext cx="877455" cy="864171"/>
          </a:xfrm>
          <a:prstGeom prst="donut">
            <a:avLst>
              <a:gd name="adj" fmla="val 27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376384" y="3918615"/>
            <a:ext cx="79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Bullet connectors</a:t>
            </a:r>
            <a:endParaRPr lang="en-US" sz="1000" dirty="0"/>
          </a:p>
        </p:txBody>
      </p:sp>
      <p:cxnSp>
        <p:nvCxnSpPr>
          <p:cNvPr id="148" name="Straight Arrow Connector 147"/>
          <p:cNvCxnSpPr>
            <a:stCxn id="146" idx="2"/>
          </p:cNvCxnSpPr>
          <p:nvPr/>
        </p:nvCxnSpPr>
        <p:spPr>
          <a:xfrm>
            <a:off x="9773660" y="4318725"/>
            <a:ext cx="257031" cy="677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4" idx="2"/>
          </p:cNvCxnSpPr>
          <p:nvPr/>
        </p:nvCxnSpPr>
        <p:spPr>
          <a:xfrm>
            <a:off x="10030691" y="4054764"/>
            <a:ext cx="331178" cy="9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96" idx="3"/>
          </p:cNvCxnSpPr>
          <p:nvPr/>
        </p:nvCxnSpPr>
        <p:spPr>
          <a:xfrm flipV="1">
            <a:off x="2879119" y="573888"/>
            <a:ext cx="120185" cy="520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2999304" y="573888"/>
            <a:ext cx="4983" cy="2265006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999304" y="2830187"/>
            <a:ext cx="1661240" cy="870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94" idx="3"/>
          </p:cNvCxnSpPr>
          <p:nvPr/>
        </p:nvCxnSpPr>
        <p:spPr>
          <a:xfrm flipH="1">
            <a:off x="2872081" y="833295"/>
            <a:ext cx="7038" cy="1788805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2872079" y="2629688"/>
            <a:ext cx="1945863" cy="1891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95" idx="2"/>
          </p:cNvCxnSpPr>
          <p:nvPr/>
        </p:nvCxnSpPr>
        <p:spPr>
          <a:xfrm rot="16200000" flipH="1">
            <a:off x="2164191" y="969156"/>
            <a:ext cx="2018681" cy="2366179"/>
          </a:xfrm>
          <a:prstGeom prst="bentConnector2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Picture 2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20563" y="2513534"/>
            <a:ext cx="628121" cy="2255525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696447" y="3429737"/>
            <a:ext cx="123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Telemetry Radio</a:t>
            </a:r>
            <a:endParaRPr lang="en-US" sz="1200" dirty="0"/>
          </a:p>
        </p:txBody>
      </p:sp>
      <p:cxnSp>
        <p:nvCxnSpPr>
          <p:cNvPr id="206" name="Elbow Connector 205"/>
          <p:cNvCxnSpPr/>
          <p:nvPr/>
        </p:nvCxnSpPr>
        <p:spPr>
          <a:xfrm flipV="1">
            <a:off x="2636421" y="2996664"/>
            <a:ext cx="1714353" cy="648646"/>
          </a:xfrm>
          <a:prstGeom prst="bentConnector3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8914033" y="678926"/>
            <a:ext cx="1268180" cy="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0196280" y="566260"/>
            <a:ext cx="161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DF-13 (shiny wires with white connectors)</a:t>
            </a:r>
            <a:endParaRPr lang="en-US" sz="900" dirty="0"/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8902756" y="978368"/>
            <a:ext cx="1268180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0170936" y="894145"/>
            <a:ext cx="1613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Servo wire</a:t>
            </a:r>
            <a:endParaRPr lang="en-US" sz="9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8902756" y="1206512"/>
            <a:ext cx="1268180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0170936" y="1075931"/>
            <a:ext cx="1613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12 gauge wire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0053388" y="2448396"/>
            <a:ext cx="15320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Note that one of the wires from the ESC goes straight to the motor, without routing through the switch. It does </a:t>
            </a:r>
            <a:r>
              <a:rPr lang="en-US" sz="900" u="sng" dirty="0" smtClean="0"/>
              <a:t>not</a:t>
            </a:r>
            <a:r>
              <a:rPr lang="en-US" sz="900" dirty="0" smtClean="0"/>
              <a:t> matter which one.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322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166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2018-02-27T03:36:37Z</dcterms:created>
  <dcterms:modified xsi:type="dcterms:W3CDTF">2018-03-13T21:34:04Z</dcterms:modified>
</cp:coreProperties>
</file>