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2" y="-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Lee" userId="c35c0ff0de855215" providerId="LiveId" clId="{CBE3497D-B81B-4F90-9773-0484907F14B5}"/>
    <pc:docChg chg="undo modSld">
      <pc:chgData name="Josh Lee" userId="c35c0ff0de855215" providerId="LiveId" clId="{CBE3497D-B81B-4F90-9773-0484907F14B5}" dt="2018-10-07T02:31:15.034" v="22" actId="14100"/>
      <pc:docMkLst>
        <pc:docMk/>
      </pc:docMkLst>
      <pc:sldChg chg="modSp">
        <pc:chgData name="Josh Lee" userId="c35c0ff0de855215" providerId="LiveId" clId="{CBE3497D-B81B-4F90-9773-0484907F14B5}" dt="2018-10-07T02:31:15.034" v="22" actId="14100"/>
        <pc:sldMkLst>
          <pc:docMk/>
          <pc:sldMk cId="3295940841" sldId="256"/>
        </pc:sldMkLst>
        <pc:spChg chg="mod">
          <ac:chgData name="Josh Lee" userId="c35c0ff0de855215" providerId="LiveId" clId="{CBE3497D-B81B-4F90-9773-0484907F14B5}" dt="2018-10-07T02:30:31.672" v="14" actId="1076"/>
          <ac:spMkLst>
            <pc:docMk/>
            <pc:sldMk cId="3295940841" sldId="256"/>
            <ac:spMk id="5" creationId="{00000000-0000-0000-0000-000000000000}"/>
          </ac:spMkLst>
        </pc:spChg>
        <pc:cxnChg chg="mod">
          <ac:chgData name="Josh Lee" userId="c35c0ff0de855215" providerId="LiveId" clId="{CBE3497D-B81B-4F90-9773-0484907F14B5}" dt="2018-10-07T02:31:09.409" v="21" actId="14100"/>
          <ac:cxnSpMkLst>
            <pc:docMk/>
            <pc:sldMk cId="3295940841" sldId="256"/>
            <ac:cxnSpMk id="6" creationId="{00000000-0000-0000-0000-000000000000}"/>
          </ac:cxnSpMkLst>
        </pc:cxnChg>
        <pc:cxnChg chg="mod">
          <ac:chgData name="Josh Lee" userId="c35c0ff0de855215" providerId="LiveId" clId="{CBE3497D-B81B-4F90-9773-0484907F14B5}" dt="2018-10-07T02:31:15.034" v="22" actId="14100"/>
          <ac:cxnSpMkLst>
            <pc:docMk/>
            <pc:sldMk cId="3295940841" sldId="256"/>
            <ac:cxnSpMk id="7" creationId="{00000000-0000-0000-0000-000000000000}"/>
          </ac:cxnSpMkLst>
        </pc:cxnChg>
        <pc:cxnChg chg="mod">
          <ac:chgData name="Josh Lee" userId="c35c0ff0de855215" providerId="LiveId" clId="{CBE3497D-B81B-4F90-9773-0484907F14B5}" dt="2018-10-07T02:30:31.672" v="14" actId="1076"/>
          <ac:cxnSpMkLst>
            <pc:docMk/>
            <pc:sldMk cId="3295940841" sldId="256"/>
            <ac:cxnSpMk id="8" creationId="{00000000-0000-0000-0000-000000000000}"/>
          </ac:cxnSpMkLst>
        </pc:cxnChg>
        <pc:cxnChg chg="mod">
          <ac:chgData name="Josh Lee" userId="c35c0ff0de855215" providerId="LiveId" clId="{CBE3497D-B81B-4F90-9773-0484907F14B5}" dt="2018-10-07T02:30:55.422" v="18" actId="14100"/>
          <ac:cxnSpMkLst>
            <pc:docMk/>
            <pc:sldMk cId="3295940841" sldId="256"/>
            <ac:cxnSpMk id="9" creationId="{00000000-0000-0000-0000-000000000000}"/>
          </ac:cxnSpMkLst>
        </pc:cxnChg>
        <pc:cxnChg chg="mod">
          <ac:chgData name="Josh Lee" userId="c35c0ff0de855215" providerId="LiveId" clId="{CBE3497D-B81B-4F90-9773-0484907F14B5}" dt="2018-10-07T02:30:47.472" v="17" actId="14100"/>
          <ac:cxnSpMkLst>
            <pc:docMk/>
            <pc:sldMk cId="3295940841" sldId="256"/>
            <ac:cxnSpMk id="10" creationId="{00000000-0000-0000-0000-000000000000}"/>
          </ac:cxnSpMkLst>
        </pc:cxnChg>
        <pc:cxnChg chg="mod">
          <ac:chgData name="Josh Lee" userId="c35c0ff0de855215" providerId="LiveId" clId="{CBE3497D-B81B-4F90-9773-0484907F14B5}" dt="2018-10-07T02:30:31.672" v="14" actId="1076"/>
          <ac:cxnSpMkLst>
            <pc:docMk/>
            <pc:sldMk cId="3295940841" sldId="256"/>
            <ac:cxnSpMk id="46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1E9B-987A-4BBC-A2F5-1C28B931FD6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A97-3130-46E4-93F6-D891C051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2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1E9B-987A-4BBC-A2F5-1C28B931FD6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A97-3130-46E4-93F6-D891C051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1E9B-987A-4BBC-A2F5-1C28B931FD6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A97-3130-46E4-93F6-D891C051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1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1E9B-987A-4BBC-A2F5-1C28B931FD6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A97-3130-46E4-93F6-D891C051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3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1E9B-987A-4BBC-A2F5-1C28B931FD6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A97-3130-46E4-93F6-D891C051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1E9B-987A-4BBC-A2F5-1C28B931FD6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A97-3130-46E4-93F6-D891C051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1E9B-987A-4BBC-A2F5-1C28B931FD6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A97-3130-46E4-93F6-D891C051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3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1E9B-987A-4BBC-A2F5-1C28B931FD6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A97-3130-46E4-93F6-D891C051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1E9B-987A-4BBC-A2F5-1C28B931FD6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A97-3130-46E4-93F6-D891C051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1E9B-987A-4BBC-A2F5-1C28B931FD6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A97-3130-46E4-93F6-D891C051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9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1E9B-987A-4BBC-A2F5-1C28B931FD6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A97-3130-46E4-93F6-D891C051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1E9B-987A-4BBC-A2F5-1C28B931FD6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1AA97-3130-46E4-93F6-D891C0519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89" y="1988338"/>
            <a:ext cx="3203788" cy="1826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7049" y="3460411"/>
            <a:ext cx="874256" cy="76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800" dirty="0" err="1"/>
              <a:t>Ch</a:t>
            </a:r>
            <a:r>
              <a:rPr lang="en-US" sz="800" dirty="0"/>
              <a:t> 1 </a:t>
            </a:r>
            <a:r>
              <a:rPr lang="mr-IN" sz="800" dirty="0"/>
              <a:t>–</a:t>
            </a:r>
            <a:r>
              <a:rPr lang="en-US" sz="800" dirty="0"/>
              <a:t> Ailerons</a:t>
            </a:r>
          </a:p>
          <a:p>
            <a:pPr>
              <a:lnSpc>
                <a:spcPct val="110000"/>
              </a:lnSpc>
            </a:pPr>
            <a:r>
              <a:rPr lang="en-US" sz="800" dirty="0" err="1"/>
              <a:t>Ch</a:t>
            </a:r>
            <a:r>
              <a:rPr lang="en-US" sz="800" dirty="0"/>
              <a:t> 2 </a:t>
            </a:r>
            <a:r>
              <a:rPr lang="mr-IN" sz="800" dirty="0"/>
              <a:t>–</a:t>
            </a:r>
            <a:r>
              <a:rPr lang="en-US" sz="800" dirty="0"/>
              <a:t> Elevator</a:t>
            </a:r>
          </a:p>
          <a:p>
            <a:pPr>
              <a:lnSpc>
                <a:spcPct val="110000"/>
              </a:lnSpc>
            </a:pPr>
            <a:r>
              <a:rPr lang="en-US" sz="800" dirty="0" err="1"/>
              <a:t>Ch</a:t>
            </a:r>
            <a:r>
              <a:rPr lang="en-US" sz="800" dirty="0"/>
              <a:t> 3 </a:t>
            </a:r>
            <a:r>
              <a:rPr lang="mr-IN" sz="800" dirty="0"/>
              <a:t>–</a:t>
            </a:r>
            <a:r>
              <a:rPr lang="en-US" sz="800" dirty="0"/>
              <a:t> Throttle</a:t>
            </a:r>
          </a:p>
          <a:p>
            <a:pPr>
              <a:lnSpc>
                <a:spcPct val="110000"/>
              </a:lnSpc>
            </a:pPr>
            <a:r>
              <a:rPr lang="en-US" sz="800" dirty="0" err="1"/>
              <a:t>Ch</a:t>
            </a:r>
            <a:r>
              <a:rPr lang="en-US" sz="800" dirty="0"/>
              <a:t> 4 </a:t>
            </a:r>
            <a:r>
              <a:rPr lang="mr-IN" sz="800" dirty="0"/>
              <a:t>–</a:t>
            </a:r>
            <a:r>
              <a:rPr lang="en-US" sz="800" dirty="0"/>
              <a:t> Rudder</a:t>
            </a:r>
          </a:p>
          <a:p>
            <a:pPr>
              <a:lnSpc>
                <a:spcPct val="110000"/>
              </a:lnSpc>
            </a:pPr>
            <a:r>
              <a:rPr lang="en-US" sz="800" dirty="0" err="1"/>
              <a:t>Ch</a:t>
            </a:r>
            <a:r>
              <a:rPr lang="en-US" sz="800" dirty="0"/>
              <a:t> 5 </a:t>
            </a:r>
            <a:r>
              <a:rPr lang="mr-IN" sz="800" dirty="0"/>
              <a:t>–</a:t>
            </a:r>
            <a:r>
              <a:rPr lang="en-US" sz="800" dirty="0"/>
              <a:t> Flaps</a:t>
            </a:r>
          </a:p>
        </p:txBody>
      </p:sp>
      <p:cxnSp>
        <p:nvCxnSpPr>
          <p:cNvPr id="6" name="Elbow Connector 5"/>
          <p:cNvCxnSpPr>
            <a:cxnSpLocks/>
          </p:cNvCxnSpPr>
          <p:nvPr/>
        </p:nvCxnSpPr>
        <p:spPr>
          <a:xfrm>
            <a:off x="5852160" y="3164205"/>
            <a:ext cx="723875" cy="416737"/>
          </a:xfrm>
          <a:prstGeom prst="bentConnector3">
            <a:avLst>
              <a:gd name="adj1" fmla="val -26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cxnSpLocks/>
          </p:cNvCxnSpPr>
          <p:nvPr/>
        </p:nvCxnSpPr>
        <p:spPr>
          <a:xfrm>
            <a:off x="5795010" y="3145155"/>
            <a:ext cx="781821" cy="569107"/>
          </a:xfrm>
          <a:prstGeom prst="bentConnector3">
            <a:avLst>
              <a:gd name="adj1" fmla="val 41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cxnSpLocks/>
            <a:endCxn id="5" idx="1"/>
          </p:cNvCxnSpPr>
          <p:nvPr/>
        </p:nvCxnSpPr>
        <p:spPr>
          <a:xfrm>
            <a:off x="5747517" y="3128963"/>
            <a:ext cx="829532" cy="712803"/>
          </a:xfrm>
          <a:prstGeom prst="bentConnector3">
            <a:avLst>
              <a:gd name="adj1" fmla="val -52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cxnSpLocks/>
          </p:cNvCxnSpPr>
          <p:nvPr/>
        </p:nvCxnSpPr>
        <p:spPr>
          <a:xfrm>
            <a:off x="5692143" y="3108963"/>
            <a:ext cx="884688" cy="867918"/>
          </a:xfrm>
          <a:prstGeom prst="bentConnector3">
            <a:avLst>
              <a:gd name="adj1" fmla="val -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cxnSpLocks/>
          </p:cNvCxnSpPr>
          <p:nvPr/>
        </p:nvCxnSpPr>
        <p:spPr>
          <a:xfrm rot="16200000" flipH="1">
            <a:off x="5607647" y="3120116"/>
            <a:ext cx="999388" cy="938980"/>
          </a:xfrm>
          <a:prstGeom prst="bentConnector3">
            <a:avLst>
              <a:gd name="adj1" fmla="val 1000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8463" y="1405942"/>
            <a:ext cx="65836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Receiver</a:t>
            </a:r>
          </a:p>
        </p:txBody>
      </p:sp>
      <p:cxnSp>
        <p:nvCxnSpPr>
          <p:cNvPr id="12" name="Elbow Connector 11"/>
          <p:cNvCxnSpPr>
            <a:stCxn id="11" idx="2"/>
          </p:cNvCxnSpPr>
          <p:nvPr/>
        </p:nvCxnSpPr>
        <p:spPr>
          <a:xfrm rot="5400000">
            <a:off x="5215180" y="1806426"/>
            <a:ext cx="1186730" cy="87820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88571" y="796130"/>
            <a:ext cx="641036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/>
              <a:t>BUZZER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2-pin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Black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Black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2442" y="1320142"/>
            <a:ext cx="637166" cy="7386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/>
              <a:t>USB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4-pin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Yellow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White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Black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8572" y="164676"/>
            <a:ext cx="641036" cy="63094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/>
              <a:t>SWITCH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3-pin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Yellow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Black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Red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33936" y="1134437"/>
            <a:ext cx="567652" cy="189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700" dirty="0"/>
              <a:t>Empty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34307" y="1502259"/>
            <a:ext cx="568234" cy="172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700" dirty="0"/>
              <a:t>I2C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34308" y="1319474"/>
            <a:ext cx="565772" cy="18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700" dirty="0"/>
              <a:t>Mag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34708" y="946184"/>
            <a:ext cx="567652" cy="188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700" dirty="0"/>
              <a:t>Empty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36588" y="780477"/>
            <a:ext cx="566601" cy="165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700" dirty="0"/>
              <a:t>Empty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4500" y="1631340"/>
            <a:ext cx="644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I2C Splitter</a:t>
            </a:r>
          </a:p>
        </p:txBody>
      </p:sp>
      <p:cxnSp>
        <p:nvCxnSpPr>
          <p:cNvPr id="25" name="Elbow Connector 24"/>
          <p:cNvCxnSpPr>
            <a:stCxn id="19" idx="1"/>
          </p:cNvCxnSpPr>
          <p:nvPr/>
        </p:nvCxnSpPr>
        <p:spPr>
          <a:xfrm rot="10800000" flipH="1" flipV="1">
            <a:off x="3534307" y="1588512"/>
            <a:ext cx="1503240" cy="2096357"/>
          </a:xfrm>
          <a:prstGeom prst="bentConnector4">
            <a:avLst>
              <a:gd name="adj1" fmla="val -15207"/>
              <a:gd name="adj2" fmla="val 116388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200662">
            <a:off x="5155375" y="3136374"/>
            <a:ext cx="9985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GROUND WIRES </a:t>
            </a:r>
            <a:r>
              <a:rPr lang="en-US" sz="700" b="1" dirty="0"/>
              <a:t>UP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81424" y="1137499"/>
            <a:ext cx="104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GROUND WIRE </a:t>
            </a:r>
            <a:r>
              <a:rPr lang="en-US" sz="700" b="1" dirty="0"/>
              <a:t>DOWN </a:t>
            </a:r>
            <a:r>
              <a:rPr lang="en-US" sz="700" dirty="0"/>
              <a:t>(</a:t>
            </a:r>
            <a:r>
              <a:rPr lang="en-US" sz="700" u="sng" dirty="0"/>
              <a:t>Away</a:t>
            </a:r>
            <a:r>
              <a:rPr lang="en-US" sz="700" dirty="0"/>
              <a:t> from LED side)</a:t>
            </a:r>
            <a:endParaRPr lang="en-US" sz="7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" y="4826000"/>
            <a:ext cx="1876042" cy="102518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83077" y="5512628"/>
            <a:ext cx="896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Battery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4500" y="4969259"/>
            <a:ext cx="74365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/>
              <a:t>Main Power Switch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536273" y="4993837"/>
            <a:ext cx="74365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Safety Switch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94109" y="5365485"/>
            <a:ext cx="1010391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27675" flipV="1">
            <a:off x="5030119" y="4745573"/>
            <a:ext cx="1136909" cy="1150567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4248150" y="5365484"/>
            <a:ext cx="824788" cy="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5680" y="5876524"/>
            <a:ext cx="131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Module</a:t>
            </a:r>
          </a:p>
        </p:txBody>
      </p:sp>
      <p:cxnSp>
        <p:nvCxnSpPr>
          <p:cNvPr id="36" name="Elbow Connector 35"/>
          <p:cNvCxnSpPr/>
          <p:nvPr/>
        </p:nvCxnSpPr>
        <p:spPr>
          <a:xfrm rot="16200000" flipV="1">
            <a:off x="4430169" y="3640752"/>
            <a:ext cx="1332531" cy="1314702"/>
          </a:xfrm>
          <a:prstGeom prst="bentConnector3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400370" y="3245071"/>
            <a:ext cx="802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Motor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58128" y="5338589"/>
            <a:ext cx="1459817" cy="13891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8965015" y="5428237"/>
            <a:ext cx="1571258" cy="114130"/>
          </a:xfrm>
          <a:prstGeom prst="bentConnector3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flipV="1">
            <a:off x="8965015" y="5195794"/>
            <a:ext cx="1571258" cy="2475"/>
          </a:xfrm>
          <a:prstGeom prst="bentConnector3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8889580" y="3754125"/>
            <a:ext cx="1706258" cy="148060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776328" y="3622449"/>
            <a:ext cx="3479" cy="135485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1082867" y="3641297"/>
            <a:ext cx="4233" cy="135485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10333" y="5640229"/>
            <a:ext cx="47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ESC</a:t>
            </a:r>
          </a:p>
        </p:txBody>
      </p:sp>
      <p:cxnSp>
        <p:nvCxnSpPr>
          <p:cNvPr id="46" name="Elbow Connector 45"/>
          <p:cNvCxnSpPr>
            <a:stCxn id="5" idx="3"/>
            <a:endCxn id="1034" idx="3"/>
          </p:cNvCxnSpPr>
          <p:nvPr/>
        </p:nvCxnSpPr>
        <p:spPr>
          <a:xfrm>
            <a:off x="7451305" y="3841766"/>
            <a:ext cx="379726" cy="1523718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15148" y="779954"/>
            <a:ext cx="92772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GPS/Compass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35535" y="1026274"/>
            <a:ext cx="411982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/>
              <a:t>GPS; </a:t>
            </a:r>
            <a:r>
              <a:rPr lang="en-US" sz="700" dirty="0"/>
              <a:t>6-pin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15267" y="1028134"/>
            <a:ext cx="417357" cy="4154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/>
              <a:t>Mag;</a:t>
            </a:r>
          </a:p>
          <a:p>
            <a:r>
              <a:rPr lang="en-US" sz="700" dirty="0"/>
              <a:t>4-pin,</a:t>
            </a:r>
          </a:p>
          <a:p>
            <a:r>
              <a:rPr lang="en-US" sz="700" dirty="0"/>
              <a:t>2-wire</a:t>
            </a:r>
          </a:p>
        </p:txBody>
      </p:sp>
      <p:cxnSp>
        <p:nvCxnSpPr>
          <p:cNvPr id="52" name="Elbow Connector 51"/>
          <p:cNvCxnSpPr>
            <a:stCxn id="51" idx="1"/>
            <a:endCxn id="20" idx="3"/>
          </p:cNvCxnSpPr>
          <p:nvPr/>
        </p:nvCxnSpPr>
        <p:spPr>
          <a:xfrm rot="10800000" flipV="1">
            <a:off x="4100081" y="1235883"/>
            <a:ext cx="815187" cy="176368"/>
          </a:xfrm>
          <a:prstGeom prst="bentConnector3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0" idx="2"/>
          </p:cNvCxnSpPr>
          <p:nvPr/>
        </p:nvCxnSpPr>
        <p:spPr>
          <a:xfrm rot="5400000">
            <a:off x="4431419" y="1872410"/>
            <a:ext cx="1648467" cy="571749"/>
          </a:xfrm>
          <a:prstGeom prst="bentConnector3">
            <a:avLst>
              <a:gd name="adj1" fmla="val 50000"/>
            </a:avLst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89480" y="6240852"/>
            <a:ext cx="3746785" cy="30777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12-GAUGE WIRE on all bold purple connections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30138" y="5124222"/>
            <a:ext cx="627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XT60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95134" y="5153150"/>
            <a:ext cx="627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XT60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67834" y="5338168"/>
            <a:ext cx="627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XT60</a:t>
            </a:r>
          </a:p>
        </p:txBody>
      </p:sp>
      <p:sp>
        <p:nvSpPr>
          <p:cNvPr id="58" name="Donut 57"/>
          <p:cNvSpPr/>
          <p:nvPr/>
        </p:nvSpPr>
        <p:spPr>
          <a:xfrm>
            <a:off x="10318767" y="3936440"/>
            <a:ext cx="915121" cy="468658"/>
          </a:xfrm>
          <a:prstGeom prst="donut">
            <a:avLst>
              <a:gd name="adj" fmla="val 52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Donut 58"/>
          <p:cNvSpPr/>
          <p:nvPr/>
        </p:nvSpPr>
        <p:spPr>
          <a:xfrm>
            <a:off x="9794863" y="5045768"/>
            <a:ext cx="688148" cy="677730"/>
          </a:xfrm>
          <a:prstGeom prst="donut">
            <a:avLst>
              <a:gd name="adj" fmla="val 270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76384" y="3918615"/>
            <a:ext cx="79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Bullet connectors</a:t>
            </a:r>
          </a:p>
        </p:txBody>
      </p:sp>
      <p:cxnSp>
        <p:nvCxnSpPr>
          <p:cNvPr id="61" name="Straight Arrow Connector 60"/>
          <p:cNvCxnSpPr>
            <a:stCxn id="60" idx="2"/>
          </p:cNvCxnSpPr>
          <p:nvPr/>
        </p:nvCxnSpPr>
        <p:spPr>
          <a:xfrm>
            <a:off x="9773660" y="4318725"/>
            <a:ext cx="257031" cy="677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2"/>
          </p:cNvCxnSpPr>
          <p:nvPr/>
        </p:nvCxnSpPr>
        <p:spPr>
          <a:xfrm>
            <a:off x="9987589" y="4072588"/>
            <a:ext cx="331178" cy="9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6" idx="3"/>
          </p:cNvCxnSpPr>
          <p:nvPr/>
        </p:nvCxnSpPr>
        <p:spPr>
          <a:xfrm>
            <a:off x="2129608" y="1689474"/>
            <a:ext cx="2180505" cy="1464204"/>
          </a:xfrm>
          <a:prstGeom prst="bentConnector3">
            <a:avLst>
              <a:gd name="adj1" fmla="val 22043"/>
            </a:avLst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20563" y="2513534"/>
            <a:ext cx="628121" cy="2255525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96447" y="3429737"/>
            <a:ext cx="1238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Telemetry Radio</a:t>
            </a:r>
          </a:p>
        </p:txBody>
      </p:sp>
      <p:cxnSp>
        <p:nvCxnSpPr>
          <p:cNvPr id="71" name="Elbow Connector 70"/>
          <p:cNvCxnSpPr/>
          <p:nvPr/>
        </p:nvCxnSpPr>
        <p:spPr>
          <a:xfrm flipV="1">
            <a:off x="2636421" y="2996664"/>
            <a:ext cx="1714353" cy="648646"/>
          </a:xfrm>
          <a:prstGeom prst="bentConnector3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914033" y="678926"/>
            <a:ext cx="1268180" cy="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196280" y="566260"/>
            <a:ext cx="161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DF-13 (shiny wires with white connectors)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902756" y="978368"/>
            <a:ext cx="1268180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170936" y="894145"/>
            <a:ext cx="1613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Servo wire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902756" y="1206512"/>
            <a:ext cx="1268180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170936" y="1075931"/>
            <a:ext cx="1613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12 gauge wire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053388" y="2448396"/>
            <a:ext cx="15320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Note that one of the wires from the ESC goes straight to the motor, without routing through the switch. It does </a:t>
            </a:r>
            <a:r>
              <a:rPr lang="en-US" sz="900" u="sng" dirty="0"/>
              <a:t>not</a:t>
            </a:r>
            <a:r>
              <a:rPr lang="en-US" sz="900" dirty="0"/>
              <a:t> matter which one.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6358128" y="5258882"/>
            <a:ext cx="1459817" cy="7970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4" descr="https://scontent.fsea1-1.fna.fbcdn.net/v/t1.15752-9/43160954_539890596452923_3512930777341886464_n.jpg?_nc_cat=109&amp;oh=6d9515d4a12ec98d348283726f037c01&amp;oe=5C5D0DF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3"/>
          <a:stretch/>
        </p:blipFill>
        <p:spPr bwMode="auto">
          <a:xfrm rot="10800000">
            <a:off x="7831031" y="5121048"/>
            <a:ext cx="1120898" cy="48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Elbow Connector 157"/>
          <p:cNvCxnSpPr>
            <a:stCxn id="15" idx="3"/>
          </p:cNvCxnSpPr>
          <p:nvPr/>
        </p:nvCxnSpPr>
        <p:spPr>
          <a:xfrm>
            <a:off x="2129607" y="1057740"/>
            <a:ext cx="2641332" cy="1585559"/>
          </a:xfrm>
          <a:prstGeom prst="bentConnector3">
            <a:avLst>
              <a:gd name="adj1" fmla="val 38701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7" idx="3"/>
          </p:cNvCxnSpPr>
          <p:nvPr/>
        </p:nvCxnSpPr>
        <p:spPr>
          <a:xfrm>
            <a:off x="2129608" y="480147"/>
            <a:ext cx="2530936" cy="2351933"/>
          </a:xfrm>
          <a:prstGeom prst="bentConnector3">
            <a:avLst>
              <a:gd name="adj1" fmla="val 30430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4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Mangal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Josh Lee</cp:lastModifiedBy>
  <cp:revision>39</cp:revision>
  <dcterms:created xsi:type="dcterms:W3CDTF">2018-10-04T22:12:37Z</dcterms:created>
  <dcterms:modified xsi:type="dcterms:W3CDTF">2018-10-07T02:31:18Z</dcterms:modified>
</cp:coreProperties>
</file>