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183A-E0A4-426C-85FC-070AC9E820B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191F-6EAE-46A6-AA4B-71D8E6F9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607" y="5584716"/>
            <a:ext cx="885631" cy="14367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" name="Rectangle 4"/>
          <p:cNvSpPr/>
          <p:nvPr/>
        </p:nvSpPr>
        <p:spPr>
          <a:xfrm>
            <a:off x="426607" y="3824215"/>
            <a:ext cx="885631" cy="17557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" name="Rectangle 5"/>
          <p:cNvSpPr/>
          <p:nvPr/>
        </p:nvSpPr>
        <p:spPr>
          <a:xfrm>
            <a:off x="426604" y="1927112"/>
            <a:ext cx="981323" cy="18907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" name="Rectangle 6"/>
          <p:cNvSpPr/>
          <p:nvPr/>
        </p:nvSpPr>
        <p:spPr>
          <a:xfrm rot="5400000">
            <a:off x="3867013" y="6705994"/>
            <a:ext cx="562727" cy="25732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grpSp>
        <p:nvGrpSpPr>
          <p:cNvPr id="8" name="Group 7"/>
          <p:cNvGrpSpPr/>
          <p:nvPr/>
        </p:nvGrpSpPr>
        <p:grpSpPr>
          <a:xfrm>
            <a:off x="415974" y="1526060"/>
            <a:ext cx="5228217" cy="6759443"/>
            <a:chOff x="2474259" y="16040"/>
            <a:chExt cx="5228216" cy="6759441"/>
          </a:xfrm>
        </p:grpSpPr>
        <p:sp>
          <p:nvSpPr>
            <p:cNvPr id="9" name="Rectangle 8"/>
            <p:cNvSpPr/>
            <p:nvPr/>
          </p:nvSpPr>
          <p:spPr>
            <a:xfrm>
              <a:off x="2474259" y="16040"/>
              <a:ext cx="5228216" cy="5500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89873" y="5516219"/>
              <a:ext cx="4012602" cy="1259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>
            <a:xfrm flipV="1">
              <a:off x="7702475" y="4699254"/>
              <a:ext cx="0" cy="1446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 rot="5400000">
            <a:off x="4226488" y="4668828"/>
            <a:ext cx="705855" cy="21205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Rectangle 12"/>
          <p:cNvSpPr/>
          <p:nvPr/>
        </p:nvSpPr>
        <p:spPr>
          <a:xfrm rot="5400000">
            <a:off x="3699399" y="801813"/>
            <a:ext cx="897947" cy="23113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4" name="Rectangle 13"/>
          <p:cNvSpPr/>
          <p:nvPr/>
        </p:nvSpPr>
        <p:spPr>
          <a:xfrm rot="5400000">
            <a:off x="4230491" y="3022245"/>
            <a:ext cx="697840" cy="21205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Rectangle 14"/>
          <p:cNvSpPr/>
          <p:nvPr/>
        </p:nvSpPr>
        <p:spPr>
          <a:xfrm rot="5400000">
            <a:off x="4224481" y="2320396"/>
            <a:ext cx="705855" cy="21205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6" name="Rectangle 15"/>
          <p:cNvSpPr/>
          <p:nvPr/>
        </p:nvSpPr>
        <p:spPr>
          <a:xfrm rot="5400000">
            <a:off x="2320847" y="3241660"/>
            <a:ext cx="1403699" cy="9758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7596" y="6118367"/>
            <a:ext cx="132365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Work Bench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255441" y="2687737"/>
            <a:ext cx="132365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Work Bench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85381" y="1772097"/>
            <a:ext cx="132365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Work Bench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85380" y="7830050"/>
            <a:ext cx="132365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Work Bench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17100" y="5552778"/>
            <a:ext cx="17206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Ryan Grimes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07594" y="4378790"/>
            <a:ext cx="132365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err="1"/>
              <a:t>Taehan</a:t>
            </a:r>
            <a:r>
              <a:rPr lang="en-US" sz="1801" dirty="0"/>
              <a:t> Kook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31589" y="6960072"/>
            <a:ext cx="4008585" cy="9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4" name="TextBox 23"/>
          <p:cNvSpPr txBox="1"/>
          <p:nvPr/>
        </p:nvSpPr>
        <p:spPr>
          <a:xfrm>
            <a:off x="3711916" y="3899278"/>
            <a:ext cx="17206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Floater Desk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19110" y="3201435"/>
            <a:ext cx="17206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Floater Desk</a:t>
            </a:r>
          </a:p>
        </p:txBody>
      </p:sp>
      <p:sp>
        <p:nvSpPr>
          <p:cNvPr id="26" name="TextBox 25"/>
          <p:cNvSpPr txBox="1"/>
          <p:nvPr/>
        </p:nvSpPr>
        <p:spPr>
          <a:xfrm rot="5400000">
            <a:off x="2162396" y="3538550"/>
            <a:ext cx="17206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Floater Desk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5043971" y="6910604"/>
            <a:ext cx="728459" cy="466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8" name="Rectangle 27"/>
          <p:cNvSpPr/>
          <p:nvPr/>
        </p:nvSpPr>
        <p:spPr>
          <a:xfrm rot="5400000">
            <a:off x="4232663" y="5370842"/>
            <a:ext cx="697840" cy="21202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9" name="TextBox 28"/>
          <p:cNvSpPr txBox="1"/>
          <p:nvPr/>
        </p:nvSpPr>
        <p:spPr>
          <a:xfrm>
            <a:off x="3750851" y="6249806"/>
            <a:ext cx="17206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Hannah </a:t>
            </a:r>
            <a:r>
              <a:rPr lang="en-US" sz="1801" dirty="0" err="1"/>
              <a:t>Rotta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5368685" y="6545277"/>
            <a:ext cx="82804" cy="4517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1" name="Rectangle 30"/>
          <p:cNvSpPr/>
          <p:nvPr/>
        </p:nvSpPr>
        <p:spPr>
          <a:xfrm rot="5400000">
            <a:off x="2322854" y="5590096"/>
            <a:ext cx="1403699" cy="9758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 rot="5400000">
            <a:off x="2341208" y="5818483"/>
            <a:ext cx="134389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TRAPIS Students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631584" y="7021476"/>
            <a:ext cx="0" cy="812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58800" y="8202070"/>
            <a:ext cx="907315" cy="136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761125" y="8157915"/>
            <a:ext cx="0" cy="255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63676" y="8157915"/>
            <a:ext cx="0" cy="255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5639" y="8105829"/>
            <a:ext cx="7301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smtClean="0"/>
              <a:t>Door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415973" y="1489082"/>
            <a:ext cx="5222461" cy="9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Box 37"/>
          <p:cNvSpPr txBox="1"/>
          <p:nvPr/>
        </p:nvSpPr>
        <p:spPr>
          <a:xfrm>
            <a:off x="1174074" y="273775"/>
            <a:ext cx="1787078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smtClean="0"/>
              <a:t>To Nonlinear Dynamics &amp; Control Lab</a:t>
            </a:r>
            <a:endParaRPr lang="en-US" sz="180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33695" y="388165"/>
            <a:ext cx="0" cy="71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81838" y="405415"/>
            <a:ext cx="0" cy="71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631584" y="8613426"/>
            <a:ext cx="40126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50108" y="8617938"/>
            <a:ext cx="801485" cy="369460"/>
          </a:xfrm>
          <a:prstGeom prst="rect">
            <a:avLst/>
          </a:prstGeom>
          <a:ln>
            <a:noFill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11.75’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6604" y="1472430"/>
            <a:ext cx="520933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34396" y="1039341"/>
            <a:ext cx="801485" cy="369460"/>
          </a:xfrm>
          <a:prstGeom prst="rect">
            <a:avLst/>
          </a:prstGeom>
          <a:ln>
            <a:noFill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1" dirty="0" smtClean="0">
                <a:solidFill>
                  <a:srgbClr val="00B0F0"/>
                </a:solidFill>
              </a:rPr>
              <a:t>15.75’</a:t>
            </a:r>
            <a:endParaRPr lang="en-US" sz="1801" dirty="0">
              <a:solidFill>
                <a:srgbClr val="00B0F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21922" y="1907565"/>
            <a:ext cx="520933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97759" y="1610568"/>
            <a:ext cx="12699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smtClean="0"/>
              <a:t>AFSL Boundary</a:t>
            </a:r>
            <a:endParaRPr lang="en-US" sz="1801" dirty="0"/>
          </a:p>
        </p:txBody>
      </p:sp>
      <p:sp>
        <p:nvSpPr>
          <p:cNvPr id="49" name="TextBox 48"/>
          <p:cNvSpPr txBox="1"/>
          <p:nvPr/>
        </p:nvSpPr>
        <p:spPr>
          <a:xfrm>
            <a:off x="773331" y="7526542"/>
            <a:ext cx="801485" cy="369460"/>
          </a:xfrm>
          <a:prstGeom prst="rect">
            <a:avLst/>
          </a:prstGeom>
          <a:ln>
            <a:noFill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1" dirty="0" smtClean="0">
                <a:solidFill>
                  <a:srgbClr val="00B0F0"/>
                </a:solidFill>
              </a:rPr>
              <a:t>5.5’</a:t>
            </a:r>
            <a:endParaRPr lang="en-US" sz="1801" dirty="0">
              <a:solidFill>
                <a:srgbClr val="00B0F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520073" y="7042495"/>
            <a:ext cx="0" cy="118046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520088" y="1933861"/>
            <a:ext cx="0" cy="50907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58016" y="4023865"/>
            <a:ext cx="801485" cy="369460"/>
          </a:xfrm>
          <a:prstGeom prst="rect">
            <a:avLst/>
          </a:prstGeom>
          <a:ln>
            <a:noFill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1" dirty="0" smtClean="0">
                <a:solidFill>
                  <a:srgbClr val="00B0F0"/>
                </a:solidFill>
              </a:rPr>
              <a:t>20’</a:t>
            </a:r>
            <a:endParaRPr lang="en-US" sz="180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Christopher Lum</cp:lastModifiedBy>
  <cp:revision>7</cp:revision>
  <dcterms:created xsi:type="dcterms:W3CDTF">2018-03-06T18:45:59Z</dcterms:created>
  <dcterms:modified xsi:type="dcterms:W3CDTF">2018-05-21T15:49:17Z</dcterms:modified>
</cp:coreProperties>
</file>