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40508238" cy="50749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0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3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E8D3A2"/>
    <a:srgbClr val="999999"/>
    <a:srgbClr val="D8D9DA"/>
    <a:srgbClr val="917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170" y="678"/>
      </p:cViewPr>
      <p:guideLst>
        <p:guide orient="horz" pos="6913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2945725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2945725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/>
            </a:lvl1pPr>
          </a:lstStyle>
          <a:p>
            <a:fld id="{5AC6CA6D-CBFE-49E2-82D8-3FF82E64B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48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2945725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66025" y="3806825"/>
            <a:ext cx="25374600" cy="1903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51300" y="24106188"/>
            <a:ext cx="32405638" cy="2283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2945725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/>
            </a:lvl1pPr>
          </a:lstStyle>
          <a:p>
            <a:fld id="{3B5C56D4-7E42-4BD7-99C2-3187645E0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1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214938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214938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214938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214938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214938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8D02C84-962D-4EDC-B848-2F52A6C01FCD}" type="slidenum">
              <a:rPr lang="en-US" altLang="en-US" sz="6800"/>
              <a:pPr/>
              <a:t>1</a:t>
            </a:fld>
            <a:endParaRPr lang="en-US" altLang="en-US" sz="6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6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204" y="10225768"/>
            <a:ext cx="37308795" cy="70559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107" y="18653353"/>
            <a:ext cx="30722989" cy="841329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F53D87-B40D-4E3D-863E-5D98A8207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6A858-A49F-4753-9CDF-07A140999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21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760" y="1318532"/>
            <a:ext cx="9875307" cy="28087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136" y="1318532"/>
            <a:ext cx="29464339" cy="28087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EAD87-AA5D-4A84-98B4-CC4F6DC23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5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4A8C1-4EF1-4226-86CB-A2E8CE09DF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6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393" y="21152644"/>
            <a:ext cx="37308796" cy="65385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393" y="13951744"/>
            <a:ext cx="37308796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EB7B2-19A1-4F6D-A71F-CD773A236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4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135" y="7680552"/>
            <a:ext cx="19668972" cy="21725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6391" y="7680552"/>
            <a:ext cx="19670674" cy="21725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B1DA4-5A25-401E-A92A-81BBF2E877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73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135" y="7368268"/>
            <a:ext cx="19393430" cy="3070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35" y="10439060"/>
            <a:ext cx="19393430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834" y="7368268"/>
            <a:ext cx="19400233" cy="3070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834" y="10439060"/>
            <a:ext cx="19400233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3B72E-B59A-40A8-A798-0E6D578DE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0D9BE-6EB4-49F7-80B7-0C5732845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6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B387C-089D-4899-8F54-A61E90486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8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135" y="1310368"/>
            <a:ext cx="14440468" cy="55782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177" y="1310368"/>
            <a:ext cx="24536890" cy="280953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135" y="6888616"/>
            <a:ext cx="14440468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CD7AF-7F8C-4D27-99FF-E12C81CF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2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051" y="23042677"/>
            <a:ext cx="26334720" cy="2720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051" y="2941184"/>
            <a:ext cx="26334720" cy="197514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051" y="25763426"/>
            <a:ext cx="26334720" cy="38627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2B714-4759-4C24-B93F-74DBC3D94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0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5795" tIns="262898" rIns="525795" bIns="2628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3"/>
            <a:ext cx="102409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6763"/>
            <a:ext cx="138969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6763"/>
            <a:ext cx="102409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100"/>
            </a:lvl1pPr>
          </a:lstStyle>
          <a:p>
            <a:fld id="{0D0925DA-394F-44E3-B5BC-4E1A5F77C1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6pPr>
      <a:lvl7pPr marL="9144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7pPr>
      <a:lvl8pPr marL="13716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8pPr>
      <a:lvl9pPr marL="18288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9pPr>
    </p:titleStyle>
    <p:bodyStyle>
      <a:lvl1pPr marL="1971675" indent="-1971675" algn="l" defTabSz="5257800" rtl="0" eaLnBrk="0" fontAlgn="base" hangingPunct="0">
        <a:spcBef>
          <a:spcPct val="20000"/>
        </a:spcBef>
        <a:spcAft>
          <a:spcPct val="0"/>
        </a:spcAft>
        <a:buChar char="•"/>
        <a:defRPr sz="18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271963" indent="-1643063" algn="l" defTabSz="5257800" rtl="0" eaLnBrk="0" fontAlgn="base" hangingPunct="0">
        <a:spcBef>
          <a:spcPct val="20000"/>
        </a:spcBef>
        <a:spcAft>
          <a:spcPct val="0"/>
        </a:spcAft>
        <a:buChar char="–"/>
        <a:defRPr sz="16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572250" indent="-1314450" algn="l" defTabSz="5257800" rtl="0" eaLnBrk="0" fontAlgn="base" hangingPunct="0">
        <a:spcBef>
          <a:spcPct val="20000"/>
        </a:spcBef>
        <a:spcAft>
          <a:spcPct val="0"/>
        </a:spcAft>
        <a:buChar char="•"/>
        <a:defRPr sz="13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9201150" indent="-1314450" algn="l" defTabSz="5257800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1830050" indent="-1312863" algn="l" defTabSz="5257800" rtl="0" eaLnBrk="0" fontAlgn="base" hangingPunct="0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22872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6pPr>
      <a:lvl7pPr marL="127444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7pPr>
      <a:lvl8pPr marL="132016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8pPr>
      <a:lvl9pPr marL="136588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651373" y="5868985"/>
            <a:ext cx="7562793" cy="9891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5" name="Line 11"/>
          <p:cNvSpPr>
            <a:spLocks noChangeShapeType="1"/>
          </p:cNvSpPr>
          <p:nvPr/>
        </p:nvSpPr>
        <p:spPr bwMode="auto">
          <a:xfrm>
            <a:off x="14552613" y="44450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12"/>
          <p:cNvSpPr>
            <a:spLocks noChangeShapeType="1"/>
          </p:cNvSpPr>
          <p:nvPr/>
        </p:nvSpPr>
        <p:spPr bwMode="auto">
          <a:xfrm>
            <a:off x="29213175" y="80963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Donut 8"/>
          <p:cNvSpPr/>
          <p:nvPr/>
        </p:nvSpPr>
        <p:spPr bwMode="auto">
          <a:xfrm>
            <a:off x="2073730" y="2785768"/>
            <a:ext cx="3155286" cy="3167404"/>
          </a:xfrm>
          <a:prstGeom prst="donut">
            <a:avLst>
              <a:gd name="adj" fmla="val 4308"/>
            </a:avLst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9542" y="2403568"/>
            <a:ext cx="6325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 smtClean="0">
                <a:ln>
                  <a:solidFill>
                    <a:srgbClr val="D8D9DA"/>
                  </a:solidFill>
                </a:ln>
                <a:solidFill>
                  <a:srgbClr val="3300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AFSL</a:t>
            </a:r>
            <a:endParaRPr lang="en-US" sz="20000" b="1" dirty="0">
              <a:ln>
                <a:solidFill>
                  <a:srgbClr val="D8D9DA"/>
                </a:solidFill>
              </a:ln>
              <a:solidFill>
                <a:srgbClr val="33006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Donut 11"/>
          <p:cNvSpPr/>
          <p:nvPr/>
        </p:nvSpPr>
        <p:spPr bwMode="auto">
          <a:xfrm>
            <a:off x="1401531" y="4031526"/>
            <a:ext cx="3070782" cy="3130117"/>
          </a:xfrm>
          <a:prstGeom prst="donut">
            <a:avLst>
              <a:gd name="adj" fmla="val 3935"/>
            </a:avLst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Triangle 15"/>
          <p:cNvSpPr/>
          <p:nvPr/>
        </p:nvSpPr>
        <p:spPr bwMode="auto">
          <a:xfrm>
            <a:off x="10606049" y="5337144"/>
            <a:ext cx="1008933" cy="630752"/>
          </a:xfrm>
          <a:prstGeom prst="rtTriangle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36922" y="7052846"/>
            <a:ext cx="6819926" cy="108797"/>
          </a:xfrm>
          <a:prstGeom prst="rect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Triangle 18"/>
          <p:cNvSpPr/>
          <p:nvPr/>
        </p:nvSpPr>
        <p:spPr bwMode="auto">
          <a:xfrm>
            <a:off x="9252381" y="6523236"/>
            <a:ext cx="1008933" cy="638407"/>
          </a:xfrm>
          <a:prstGeom prst="rtTriangle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455" name="Picture 95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468" y="2984732"/>
            <a:ext cx="6957399" cy="46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0" y="0"/>
            <a:ext cx="914400" cy="10893425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 rot="5400000">
            <a:off x="21488399" y="-21453730"/>
            <a:ext cx="914401" cy="43821861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2976800" y="80963"/>
            <a:ext cx="692152" cy="10893425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 rot="5400000">
            <a:off x="21471065" y="-11557355"/>
            <a:ext cx="914401" cy="43856531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0" y="-1"/>
            <a:ext cx="457200" cy="10893425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21725100" y="-21734300"/>
            <a:ext cx="457203" cy="43900400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456" name="Picture 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2" y="44450"/>
            <a:ext cx="609598" cy="109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Rectangle 121"/>
          <p:cNvSpPr/>
          <p:nvPr/>
        </p:nvSpPr>
        <p:spPr bwMode="auto">
          <a:xfrm rot="5400000">
            <a:off x="21716999" y="-11199814"/>
            <a:ext cx="457202" cy="4389120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616704" y="16798495"/>
            <a:ext cx="7562793" cy="9891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Line 11"/>
          <p:cNvSpPr>
            <a:spLocks noChangeShapeType="1"/>
          </p:cNvSpPr>
          <p:nvPr/>
        </p:nvSpPr>
        <p:spPr bwMode="auto">
          <a:xfrm>
            <a:off x="14452646" y="11039044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2"/>
          <p:cNvSpPr>
            <a:spLocks noChangeShapeType="1"/>
          </p:cNvSpPr>
          <p:nvPr/>
        </p:nvSpPr>
        <p:spPr bwMode="auto">
          <a:xfrm>
            <a:off x="29113208" y="11075557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Donut 136"/>
          <p:cNvSpPr/>
          <p:nvPr/>
        </p:nvSpPr>
        <p:spPr bwMode="auto">
          <a:xfrm>
            <a:off x="2039061" y="13715278"/>
            <a:ext cx="3155286" cy="3167404"/>
          </a:xfrm>
          <a:prstGeom prst="donut">
            <a:avLst>
              <a:gd name="adj" fmla="val 4308"/>
            </a:avLst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54873" y="13333078"/>
            <a:ext cx="6325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ln>
                  <a:solidFill>
                    <a:srgbClr val="D8D9DA"/>
                  </a:solidFill>
                </a:ln>
                <a:solidFill>
                  <a:srgbClr val="3300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AFSL</a:t>
            </a:r>
            <a:endParaRPr lang="en-US" sz="20000" b="1" dirty="0">
              <a:ln>
                <a:solidFill>
                  <a:srgbClr val="D8D9DA"/>
                </a:solidFill>
              </a:ln>
              <a:solidFill>
                <a:srgbClr val="33006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1" name="Donut 140"/>
          <p:cNvSpPr/>
          <p:nvPr/>
        </p:nvSpPr>
        <p:spPr bwMode="auto">
          <a:xfrm>
            <a:off x="1366862" y="14961036"/>
            <a:ext cx="3070782" cy="3130117"/>
          </a:xfrm>
          <a:prstGeom prst="donut">
            <a:avLst>
              <a:gd name="adj" fmla="val 3935"/>
            </a:avLst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Right Triangle 141"/>
          <p:cNvSpPr/>
          <p:nvPr/>
        </p:nvSpPr>
        <p:spPr bwMode="auto">
          <a:xfrm>
            <a:off x="10571380" y="16266654"/>
            <a:ext cx="1008933" cy="630752"/>
          </a:xfrm>
          <a:prstGeom prst="rtTriangle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2902253" y="17982356"/>
            <a:ext cx="6819926" cy="108797"/>
          </a:xfrm>
          <a:prstGeom prst="rect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Right Triangle 143"/>
          <p:cNvSpPr/>
          <p:nvPr/>
        </p:nvSpPr>
        <p:spPr bwMode="auto">
          <a:xfrm>
            <a:off x="9217712" y="17452746"/>
            <a:ext cx="1008933" cy="638407"/>
          </a:xfrm>
          <a:prstGeom prst="rtTriangle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5" name="Picture 95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799" y="13914242"/>
            <a:ext cx="6957399" cy="46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/>
          <p:cNvSpPr/>
          <p:nvPr/>
        </p:nvSpPr>
        <p:spPr bwMode="auto">
          <a:xfrm>
            <a:off x="-34669" y="10929510"/>
            <a:ext cx="914400" cy="10893425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 rot="5400000">
            <a:off x="21453730" y="-10524220"/>
            <a:ext cx="914401" cy="43821861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2942131" y="11010473"/>
            <a:ext cx="692152" cy="10893425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 rot="5400000">
            <a:off x="21436396" y="-627845"/>
            <a:ext cx="914401" cy="43856531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-34669" y="10929509"/>
            <a:ext cx="457200" cy="10893425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rot="5400000">
            <a:off x="21690431" y="-10804790"/>
            <a:ext cx="457203" cy="43900400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2" name="Picture 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333" y="10973960"/>
            <a:ext cx="609598" cy="109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Rectangle 153"/>
          <p:cNvSpPr/>
          <p:nvPr/>
        </p:nvSpPr>
        <p:spPr bwMode="auto">
          <a:xfrm rot="5400000">
            <a:off x="21682330" y="-270304"/>
            <a:ext cx="457202" cy="4389120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3651373" y="27830075"/>
            <a:ext cx="7562793" cy="9891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Rectangle 6"/>
          <p:cNvSpPr>
            <a:spLocks noChangeArrowheads="1"/>
          </p:cNvSpPr>
          <p:nvPr/>
        </p:nvSpPr>
        <p:spPr bwMode="auto">
          <a:xfrm>
            <a:off x="6644437" y="13556485"/>
            <a:ext cx="32993785" cy="617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Autonomous Flight Systems Laboratory</a:t>
            </a:r>
            <a:endParaRPr lang="en-US" altLang="en-US" sz="8800" dirty="0">
              <a:ln>
                <a:solidFill>
                  <a:schemeClr val="tx1"/>
                </a:solidFill>
              </a:ln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William E. Boeing Department of 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Aeronautics &amp; Astronautics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University of Washington</a:t>
            </a:r>
            <a:endParaRPr lang="en-US" altLang="en-US" sz="88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6" name="Line 11"/>
          <p:cNvSpPr>
            <a:spLocks noChangeShapeType="1"/>
          </p:cNvSpPr>
          <p:nvPr/>
        </p:nvSpPr>
        <p:spPr bwMode="auto">
          <a:xfrm>
            <a:off x="14552613" y="22005540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2"/>
          <p:cNvSpPr>
            <a:spLocks noChangeShapeType="1"/>
          </p:cNvSpPr>
          <p:nvPr/>
        </p:nvSpPr>
        <p:spPr bwMode="auto">
          <a:xfrm>
            <a:off x="29213175" y="22042053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Donut 177"/>
          <p:cNvSpPr/>
          <p:nvPr/>
        </p:nvSpPr>
        <p:spPr bwMode="auto">
          <a:xfrm>
            <a:off x="2073730" y="24746858"/>
            <a:ext cx="3155286" cy="3167404"/>
          </a:xfrm>
          <a:prstGeom prst="donut">
            <a:avLst>
              <a:gd name="adj" fmla="val 4308"/>
            </a:avLst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289542" y="24364658"/>
            <a:ext cx="6325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ln>
                  <a:solidFill>
                    <a:srgbClr val="D8D9DA"/>
                  </a:solidFill>
                </a:ln>
                <a:solidFill>
                  <a:srgbClr val="3300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AFSL</a:t>
            </a:r>
            <a:endParaRPr lang="en-US" sz="20000" b="1" dirty="0">
              <a:ln>
                <a:solidFill>
                  <a:srgbClr val="D8D9DA"/>
                </a:solidFill>
              </a:ln>
              <a:solidFill>
                <a:srgbClr val="33006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0" name="Donut 179"/>
          <p:cNvSpPr/>
          <p:nvPr/>
        </p:nvSpPr>
        <p:spPr bwMode="auto">
          <a:xfrm>
            <a:off x="1401531" y="25992616"/>
            <a:ext cx="3070782" cy="3130117"/>
          </a:xfrm>
          <a:prstGeom prst="donut">
            <a:avLst>
              <a:gd name="adj" fmla="val 3935"/>
            </a:avLst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1" name="Right Triangle 180"/>
          <p:cNvSpPr/>
          <p:nvPr/>
        </p:nvSpPr>
        <p:spPr bwMode="auto">
          <a:xfrm>
            <a:off x="10606049" y="27298234"/>
            <a:ext cx="1008933" cy="630752"/>
          </a:xfrm>
          <a:prstGeom prst="rtTriangle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2936922" y="29013936"/>
            <a:ext cx="6819926" cy="108797"/>
          </a:xfrm>
          <a:prstGeom prst="rect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ight Triangle 182"/>
          <p:cNvSpPr/>
          <p:nvPr/>
        </p:nvSpPr>
        <p:spPr bwMode="auto">
          <a:xfrm>
            <a:off x="9252381" y="28484326"/>
            <a:ext cx="1008933" cy="638407"/>
          </a:xfrm>
          <a:prstGeom prst="rtTriangle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4" name="Picture 95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468" y="24945822"/>
            <a:ext cx="6957399" cy="46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Rectangle 184"/>
          <p:cNvSpPr/>
          <p:nvPr/>
        </p:nvSpPr>
        <p:spPr bwMode="auto">
          <a:xfrm>
            <a:off x="0" y="21961090"/>
            <a:ext cx="914400" cy="10893425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 rot="5400000">
            <a:off x="21488399" y="507360"/>
            <a:ext cx="914401" cy="43821861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42976800" y="22042053"/>
            <a:ext cx="692152" cy="10893425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 rot="5400000">
            <a:off x="21471065" y="10403735"/>
            <a:ext cx="914401" cy="43856531"/>
          </a:xfrm>
          <a:prstGeom prst="rect">
            <a:avLst/>
          </a:prstGeom>
          <a:solidFill>
            <a:srgbClr val="33006F"/>
          </a:solidFill>
          <a:ln w="9525" cap="flat" cmpd="sng" algn="ctr">
            <a:solidFill>
              <a:srgbClr val="33006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0" y="21961089"/>
            <a:ext cx="457200" cy="10893425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 rot="5400000">
            <a:off x="21725100" y="226790"/>
            <a:ext cx="457203" cy="43900400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1" name="Picture 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2" y="22005540"/>
            <a:ext cx="609598" cy="109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" name="Rectangle 191"/>
          <p:cNvSpPr/>
          <p:nvPr/>
        </p:nvSpPr>
        <p:spPr bwMode="auto">
          <a:xfrm rot="5400000">
            <a:off x="21716999" y="10761276"/>
            <a:ext cx="457202" cy="43891201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644438" y="24347055"/>
            <a:ext cx="32993785" cy="617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Autonomous Flight Systems Laboratory</a:t>
            </a:r>
            <a:endParaRPr lang="en-US" altLang="en-US" sz="8800" dirty="0">
              <a:ln>
                <a:solidFill>
                  <a:schemeClr val="tx1"/>
                </a:solidFill>
              </a:ln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William E. Boeing Department of 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Aeronautics &amp; Astronautics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University of Washington</a:t>
            </a:r>
            <a:endParaRPr lang="en-US" altLang="en-US" sz="88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346885" y="2061058"/>
            <a:ext cx="32993785" cy="617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Autonomous Flight Systems Laboratory</a:t>
            </a:r>
            <a:endParaRPr lang="en-US" altLang="en-US" sz="8800" dirty="0">
              <a:ln>
                <a:solidFill>
                  <a:schemeClr val="tx1"/>
                </a:solidFill>
              </a:ln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William E. Boeing Department of 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Aeronautics &amp; Astronautics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8800" b="1" dirty="0" smtClean="0">
                <a:ln>
                  <a:solidFill>
                    <a:schemeClr val="tx1"/>
                  </a:solidFill>
                </a:ln>
              </a:rPr>
              <a:t>University of Washington</a:t>
            </a:r>
            <a:endParaRPr lang="en-US" altLang="en-US" sz="8800" b="1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25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25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11289</TotalTime>
  <Words>52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PGothic</vt:lpstr>
      <vt:lpstr>Aharoni</vt:lpstr>
      <vt:lpstr>Arial</vt:lpstr>
      <vt:lpstr>Default Design</vt:lpstr>
      <vt:lpstr>PowerPoint Presentation</vt:lpstr>
    </vt:vector>
  </TitlesOfParts>
  <Company>UW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lum</dc:creator>
  <cp:lastModifiedBy>Christopher Lum</cp:lastModifiedBy>
  <cp:revision>438</cp:revision>
  <dcterms:created xsi:type="dcterms:W3CDTF">2008-01-07T21:28:21Z</dcterms:created>
  <dcterms:modified xsi:type="dcterms:W3CDTF">2014-10-28T18:18:41Z</dcterms:modified>
</cp:coreProperties>
</file>