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76" r:id="rId6"/>
    <p:sldId id="256" r:id="rId7"/>
    <p:sldId id="257" r:id="rId8"/>
    <p:sldId id="260" r:id="rId9"/>
    <p:sldId id="263" r:id="rId10"/>
    <p:sldId id="262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81" r:id="rId22"/>
    <p:sldId id="282" r:id="rId23"/>
    <p:sldId id="283" r:id="rId24"/>
    <p:sldId id="284" r:id="rId25"/>
    <p:sldId id="285" r:id="rId26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6F"/>
    <a:srgbClr val="E8D3A2"/>
    <a:srgbClr val="332A8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>
      <p:cViewPr>
        <p:scale>
          <a:sx n="90" d="100"/>
          <a:sy n="90" d="100"/>
        </p:scale>
        <p:origin x="1878" y="19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0A69-EF80-4325-B1AD-347969C964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4.jpeg"/><Relationship Id="rId7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g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447800"/>
            <a:ext cx="9601200" cy="458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AFSL LOGOS</a:t>
            </a:r>
            <a:endParaRPr lang="en-US" sz="1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t="33826" r="14202" b="53318"/>
          <a:stretch/>
        </p:blipFill>
        <p:spPr bwMode="auto">
          <a:xfrm>
            <a:off x="-27373" y="2667001"/>
            <a:ext cx="9933373" cy="100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 t="33807" r="73853" b="53503"/>
          <a:stretch/>
        </p:blipFill>
        <p:spPr bwMode="auto">
          <a:xfrm>
            <a:off x="171632" y="3886200"/>
            <a:ext cx="5243126" cy="284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1" y="228600"/>
            <a:ext cx="2653774" cy="1866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0437"/>
            <a:ext cx="2653774" cy="1866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68" y="939368"/>
            <a:ext cx="205803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92" y="933450"/>
            <a:ext cx="2058030" cy="14478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 t="33807" r="73853" b="53503"/>
          <a:stretch/>
        </p:blipFill>
        <p:spPr bwMode="auto">
          <a:xfrm>
            <a:off x="5639630" y="3886200"/>
            <a:ext cx="308419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 t="33807" r="73853" b="53503"/>
          <a:stretch/>
        </p:blipFill>
        <p:spPr bwMode="auto">
          <a:xfrm>
            <a:off x="5639630" y="5745481"/>
            <a:ext cx="308419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9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381000"/>
            <a:ext cx="9052560" cy="5129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rgbClr val="332A86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Aeronautics and Astronautics</a:t>
            </a:r>
          </a:p>
          <a:p>
            <a:endParaRPr lang="en-US" sz="6000" b="1" dirty="0">
              <a:solidFill>
                <a:srgbClr val="332A86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6000" b="1" dirty="0" smtClean="0">
                <a:solidFill>
                  <a:srgbClr val="332A86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Skywalker 1900</a:t>
            </a:r>
          </a:p>
          <a:p>
            <a:endParaRPr lang="en-US" sz="6000" b="1" dirty="0">
              <a:solidFill>
                <a:srgbClr val="332A86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6000" b="1" dirty="0" smtClean="0">
                <a:solidFill>
                  <a:srgbClr val="332A86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University of Washington</a:t>
            </a:r>
            <a:endParaRPr lang="en-US" sz="6000" b="1" dirty="0">
              <a:solidFill>
                <a:srgbClr val="332A86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72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5105400" cy="3437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9" y="5638800"/>
            <a:ext cx="7218441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b="13338"/>
          <a:stretch/>
        </p:blipFill>
        <p:spPr>
          <a:xfrm>
            <a:off x="5950998" y="2633218"/>
            <a:ext cx="3352800" cy="2590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b="13338"/>
          <a:stretch/>
        </p:blipFill>
        <p:spPr>
          <a:xfrm>
            <a:off x="5950998" y="14056"/>
            <a:ext cx="3352800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376535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0" y="4419600"/>
            <a:ext cx="4147351" cy="1050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b="13338"/>
          <a:stretch/>
        </p:blipFill>
        <p:spPr>
          <a:xfrm>
            <a:off x="3124200" y="2019299"/>
            <a:ext cx="2662517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b="13338"/>
          <a:stretch/>
        </p:blipFill>
        <p:spPr>
          <a:xfrm>
            <a:off x="238957" y="2019299"/>
            <a:ext cx="2662517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4800"/>
            <a:ext cx="2376535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b="13338"/>
          <a:stretch/>
        </p:blipFill>
        <p:spPr>
          <a:xfrm>
            <a:off x="7162800" y="0"/>
            <a:ext cx="2662517" cy="205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b="13338"/>
          <a:stretch/>
        </p:blipFill>
        <p:spPr>
          <a:xfrm>
            <a:off x="7195351" y="2019299"/>
            <a:ext cx="2662517" cy="205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1" y="5813237"/>
            <a:ext cx="4147351" cy="10507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24" y="4449114"/>
            <a:ext cx="4147351" cy="10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DDlogo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6" b="38172"/>
          <a:stretch/>
        </p:blipFill>
        <p:spPr>
          <a:xfrm>
            <a:off x="4406286" y="2617282"/>
            <a:ext cx="5513028" cy="3154485"/>
          </a:xfrm>
          <a:prstGeom prst="rect">
            <a:avLst/>
          </a:prstGeom>
        </p:spPr>
      </p:pic>
      <p:pic>
        <p:nvPicPr>
          <p:cNvPr id="7" name="Picture 6" descr="DUBCUBlogo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" t="13598" r="11010" b="16015"/>
          <a:stretch/>
        </p:blipFill>
        <p:spPr>
          <a:xfrm>
            <a:off x="1" y="5292148"/>
            <a:ext cx="5309327" cy="2480252"/>
          </a:xfrm>
          <a:prstGeom prst="rect">
            <a:avLst/>
          </a:prstGeom>
        </p:spPr>
      </p:pic>
      <p:pic>
        <p:nvPicPr>
          <p:cNvPr id="4" name="Picture 3" descr="newCONDORlogo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0" b="22288"/>
          <a:stretch/>
        </p:blipFill>
        <p:spPr>
          <a:xfrm>
            <a:off x="88901" y="1"/>
            <a:ext cx="5175031" cy="3372861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 t="33807" r="73853" b="53503"/>
          <a:stretch/>
        </p:blipFill>
        <p:spPr bwMode="auto">
          <a:xfrm>
            <a:off x="601738" y="3811529"/>
            <a:ext cx="3320788" cy="18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 t="33807" r="73853" b="53503"/>
          <a:stretch/>
        </p:blipFill>
        <p:spPr bwMode="auto">
          <a:xfrm>
            <a:off x="5309328" y="5952040"/>
            <a:ext cx="2438400" cy="13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83" y="6186984"/>
            <a:ext cx="1619461" cy="1090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32" y="304800"/>
            <a:ext cx="2133600" cy="2133600"/>
          </a:xfrm>
          <a:prstGeom prst="rect">
            <a:avLst/>
          </a:prstGeom>
        </p:spPr>
      </p:pic>
      <p:pic>
        <p:nvPicPr>
          <p:cNvPr id="16" name="Picture 5" descr="UWSea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132" y="381001"/>
            <a:ext cx="2057400" cy="205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97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1619461" cy="10904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063311"/>
            <a:ext cx="3693564" cy="17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9601200" cy="619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N680LU</a:t>
            </a:r>
            <a:endParaRPr lang="en-US" sz="16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057525" algn="l"/>
              </a:tabLst>
            </a:pPr>
            <a:r>
              <a:rPr 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N631VW</a:t>
            </a:r>
            <a:endParaRPr lang="en-US" sz="16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8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600200"/>
            <a:ext cx="9601200" cy="458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COAT LOGOS</a:t>
            </a:r>
            <a:endParaRPr lang="en-US" sz="1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58" y="897215"/>
            <a:ext cx="6505860" cy="58897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261" y="897215"/>
            <a:ext cx="3005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Uncheck “2-on-1 Printing”</a:t>
            </a:r>
          </a:p>
          <a:p>
            <a:pPr marL="228600" indent="-228600">
              <a:buAutoNum type="arabicPeriod"/>
            </a:pPr>
            <a:r>
              <a:rPr lang="en-US" dirty="0" smtClean="0"/>
              <a:t>Change “Media Type” to “T-Shirt Transfers</a:t>
            </a:r>
          </a:p>
          <a:p>
            <a:pPr marL="228600" indent="-228600">
              <a:buAutoNum type="arabicPeriod"/>
            </a:pPr>
            <a:r>
              <a:rPr lang="en-US" dirty="0" smtClean="0"/>
              <a:t>Select size as 4” x 6”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08745" y="1669234"/>
            <a:ext cx="6585572" cy="4434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2982" y="1669235"/>
            <a:ext cx="6585572" cy="44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286000" y="3679293"/>
            <a:ext cx="7562793" cy="98911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nut 6"/>
          <p:cNvSpPr/>
          <p:nvPr/>
        </p:nvSpPr>
        <p:spPr bwMode="auto">
          <a:xfrm>
            <a:off x="748399" y="610800"/>
            <a:ext cx="3155286" cy="3167404"/>
          </a:xfrm>
          <a:prstGeom prst="donut">
            <a:avLst>
              <a:gd name="adj" fmla="val 4308"/>
            </a:avLst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5262" y="271508"/>
            <a:ext cx="6325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ln>
                  <a:solidFill>
                    <a:srgbClr val="D8D9DA"/>
                  </a:solidFill>
                </a:ln>
                <a:solidFill>
                  <a:srgbClr val="3300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AFSL</a:t>
            </a:r>
          </a:p>
        </p:txBody>
      </p:sp>
      <p:sp>
        <p:nvSpPr>
          <p:cNvPr id="9" name="Donut 8"/>
          <p:cNvSpPr/>
          <p:nvPr/>
        </p:nvSpPr>
        <p:spPr bwMode="auto">
          <a:xfrm>
            <a:off x="76200" y="1856558"/>
            <a:ext cx="3070782" cy="3130117"/>
          </a:xfrm>
          <a:prstGeom prst="donut">
            <a:avLst>
              <a:gd name="adj" fmla="val 3935"/>
            </a:avLst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Triangle 9"/>
          <p:cNvSpPr/>
          <p:nvPr/>
        </p:nvSpPr>
        <p:spPr bwMode="auto">
          <a:xfrm>
            <a:off x="9027390" y="3147452"/>
            <a:ext cx="1008933" cy="630752"/>
          </a:xfrm>
          <a:prstGeom prst="rtTriangle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11591" y="4877878"/>
            <a:ext cx="6819926" cy="108797"/>
          </a:xfrm>
          <a:prstGeom prst="rect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Triangle 11"/>
          <p:cNvSpPr/>
          <p:nvPr/>
        </p:nvSpPr>
        <p:spPr bwMode="auto">
          <a:xfrm>
            <a:off x="7772400" y="4348268"/>
            <a:ext cx="1008933" cy="638407"/>
          </a:xfrm>
          <a:prstGeom prst="rtTriangle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33400"/>
            <a:ext cx="10058400" cy="47654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5217" y="4899175"/>
            <a:ext cx="9523378" cy="234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333" b="1" dirty="0">
                <a:solidFill>
                  <a:srgbClr val="33006F"/>
                </a:solidFill>
              </a:rPr>
              <a:t>Autonomous Flight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9570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"/>
            <a:ext cx="2133785" cy="2133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0"/>
            <a:ext cx="21336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2133600" cy="2133600"/>
          </a:xfrm>
          <a:prstGeom prst="rect">
            <a:avLst/>
          </a:prstGeom>
        </p:spPr>
      </p:pic>
      <p:pic>
        <p:nvPicPr>
          <p:cNvPr id="5" name="Picture 5" descr="UWSe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58" y="5181600"/>
            <a:ext cx="2057400" cy="205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WSe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58" y="2811236"/>
            <a:ext cx="2057400" cy="205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UWSe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58" y="604776"/>
            <a:ext cx="2057400" cy="205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79" y="3810000"/>
            <a:ext cx="3693564" cy="1749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79" y="2057400"/>
            <a:ext cx="3693564" cy="17499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82" y="304800"/>
            <a:ext cx="3693564" cy="174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5562600"/>
            <a:ext cx="3693564" cy="17499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864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6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4140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 charset="0"/>
                <a:ea typeface="Trebuchet MS" charset="0"/>
                <a:cs typeface="Trebuchet MS" charset="0"/>
              </a:rPr>
              <a:t>If found, please contact: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Christopher </a:t>
            </a:r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409-0204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543-0539</a:t>
            </a:r>
          </a:p>
          <a:p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lum@uw.edu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AMA Member Number: 1061212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FCC HAM Radio Call Sign: KG7QEC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2725200"/>
            <a:ext cx="4140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 charset="0"/>
                <a:ea typeface="Trebuchet MS" charset="0"/>
                <a:cs typeface="Trebuchet MS" charset="0"/>
              </a:rPr>
              <a:t>If found, please contact: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Christopher </a:t>
            </a:r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409-0204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543-0539</a:t>
            </a:r>
          </a:p>
          <a:p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lum@uw.edu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AMA Member Number: 1061212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FCC HAM Radio Call Sign: KG7QEC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725200"/>
            <a:ext cx="4140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 charset="0"/>
                <a:ea typeface="Trebuchet MS" charset="0"/>
                <a:cs typeface="Trebuchet MS" charset="0"/>
              </a:rPr>
              <a:t>If found, please contact: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Christopher </a:t>
            </a:r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409-0204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543-0539</a:t>
            </a:r>
          </a:p>
          <a:p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lum@uw.edu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AMA Member Number: 1061212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FCC HAM Radio Call Sign: KG7QEC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457200"/>
            <a:ext cx="4140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 charset="0"/>
                <a:ea typeface="Trebuchet MS" charset="0"/>
                <a:cs typeface="Trebuchet MS" charset="0"/>
              </a:rPr>
              <a:t>If found, please contact: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Christopher </a:t>
            </a:r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409-0204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543-0539</a:t>
            </a:r>
          </a:p>
          <a:p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lum@uw.edu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AMA Member Number: 1061212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FCC HAM Radio Call Sign: KG7QEC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4140000" cy="226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 charset="0"/>
                <a:ea typeface="Trebuchet MS" charset="0"/>
                <a:cs typeface="Trebuchet MS" charset="0"/>
              </a:rPr>
              <a:t>If found, please contact: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Christopher </a:t>
            </a:r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409-0204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543-0539</a:t>
            </a:r>
          </a:p>
          <a:p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lum@uw.edu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AMA Member Number: 1061212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FCC HAM Radio Call Sign: KG7QEC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5029201"/>
            <a:ext cx="4140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 charset="0"/>
                <a:ea typeface="Trebuchet MS" charset="0"/>
                <a:cs typeface="Trebuchet MS" charset="0"/>
              </a:rPr>
              <a:t>If found, please contact: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Christopher </a:t>
            </a:r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409-0204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(206) 543-0539</a:t>
            </a:r>
          </a:p>
          <a:p>
            <a:r>
              <a:rPr lang="en-US" dirty="0" err="1" smtClean="0">
                <a:latin typeface="Trebuchet MS" charset="0"/>
                <a:ea typeface="Trebuchet MS" charset="0"/>
                <a:cs typeface="Trebuchet MS" charset="0"/>
              </a:rPr>
              <a:t>lum@uw.edu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AMA Member Number: 1061212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FCC HAM Radio Call Sign: KG7QEC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3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6200000">
            <a:off x="390982" y="3492355"/>
            <a:ext cx="5604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Futura Medium" charset="0"/>
                <a:ea typeface="Futura Medium" charset="0"/>
                <a:cs typeface="Futura Medium" charset="0"/>
              </a:rPr>
              <a:t>LUKE</a:t>
            </a:r>
            <a:endParaRPr lang="en-US" sz="1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1270192" y="3492356"/>
            <a:ext cx="5604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smtClean="0">
                <a:latin typeface="Futura Medium" charset="0"/>
                <a:ea typeface="Futura Medium" charset="0"/>
                <a:cs typeface="Futura Medium" charset="0"/>
              </a:rPr>
              <a:t>LEIA</a:t>
            </a:r>
            <a:endParaRPr lang="en-US" sz="1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2109590" y="3460428"/>
            <a:ext cx="5604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Futura Medium" charset="0"/>
                <a:ea typeface="Futura Medium" charset="0"/>
                <a:cs typeface="Futura Medium" charset="0"/>
              </a:rPr>
              <a:t>TEDD</a:t>
            </a:r>
            <a:endParaRPr lang="en-US" sz="1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211906" y="2671804"/>
            <a:ext cx="7182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Futura Medium" charset="0"/>
                <a:ea typeface="Futura Medium" charset="0"/>
                <a:cs typeface="Futura Medium" charset="0"/>
              </a:rPr>
              <a:t>FUNRA</a:t>
            </a:r>
            <a:endParaRPr lang="en-US" sz="1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134936" y="2687766"/>
            <a:ext cx="7213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Futura Medium" charset="0"/>
                <a:ea typeface="Futura Medium" charset="0"/>
                <a:cs typeface="Futura Medium" charset="0"/>
              </a:rPr>
              <a:t>HAPRA</a:t>
            </a:r>
            <a:endParaRPr lang="en-US" sz="1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smtClean="0">
                <a:latin typeface="Futura Medium" charset="0"/>
                <a:ea typeface="Futura Medium" charset="0"/>
                <a:cs typeface="Futura Medium" charset="0"/>
              </a:rPr>
              <a:t>ANAKIN</a:t>
            </a:r>
            <a:endParaRPr lang="en-US" sz="1200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5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71988" y="4567190"/>
            <a:ext cx="4584403" cy="167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5" y="152400"/>
            <a:ext cx="3934694" cy="2836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755211" y="4116182"/>
            <a:ext cx="4526905" cy="25181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977744" y="4566175"/>
            <a:ext cx="4660603" cy="16348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3578" y="3610136"/>
            <a:ext cx="6443357" cy="18138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9983" y="26581"/>
            <a:ext cx="2912817" cy="29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7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84662" y="5420599"/>
            <a:ext cx="3365204" cy="12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60616" y="5890836"/>
            <a:ext cx="2222204" cy="12361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80140" y="5916308"/>
            <a:ext cx="2585481" cy="9069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61019" y="5255024"/>
            <a:ext cx="3928757" cy="1105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7836" y="5876658"/>
            <a:ext cx="2222204" cy="12361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046940" y="5949979"/>
            <a:ext cx="2585481" cy="9069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32462" y="5475534"/>
            <a:ext cx="3365204" cy="12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04019" y="5255024"/>
            <a:ext cx="3928757" cy="11059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3" y="152400"/>
            <a:ext cx="4042611" cy="2743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11" y="184298"/>
            <a:ext cx="2021306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47" y="184298"/>
            <a:ext cx="2021306" cy="1371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302188" y="2994952"/>
            <a:ext cx="1051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33006F"/>
                </a:solidFill>
              </a:rPr>
              <a:t>Autonomous Flight Systems Laboratory</a:t>
            </a:r>
            <a:endParaRPr lang="en-US" sz="7333" b="1" dirty="0">
              <a:solidFill>
                <a:srgbClr val="33006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1660522"/>
            <a:ext cx="2816575" cy="133443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820" y="1723567"/>
            <a:ext cx="2816575" cy="13344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7" y="3777519"/>
            <a:ext cx="2057400" cy="13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286000" y="3417018"/>
            <a:ext cx="7562793" cy="98911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nut 6"/>
          <p:cNvSpPr/>
          <p:nvPr/>
        </p:nvSpPr>
        <p:spPr bwMode="auto">
          <a:xfrm>
            <a:off x="748399" y="348525"/>
            <a:ext cx="3155286" cy="3167404"/>
          </a:xfrm>
          <a:prstGeom prst="donut">
            <a:avLst>
              <a:gd name="adj" fmla="val 4308"/>
            </a:avLst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5262" y="9233"/>
            <a:ext cx="6325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ln>
                  <a:solidFill>
                    <a:srgbClr val="D8D9DA"/>
                  </a:solidFill>
                </a:ln>
                <a:solidFill>
                  <a:srgbClr val="3300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AFSL</a:t>
            </a:r>
          </a:p>
        </p:txBody>
      </p:sp>
      <p:sp>
        <p:nvSpPr>
          <p:cNvPr id="9" name="Donut 8"/>
          <p:cNvSpPr/>
          <p:nvPr/>
        </p:nvSpPr>
        <p:spPr bwMode="auto">
          <a:xfrm>
            <a:off x="76200" y="1594283"/>
            <a:ext cx="3070782" cy="3130117"/>
          </a:xfrm>
          <a:prstGeom prst="donut">
            <a:avLst>
              <a:gd name="adj" fmla="val 3935"/>
            </a:avLst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Triangle 9"/>
          <p:cNvSpPr/>
          <p:nvPr/>
        </p:nvSpPr>
        <p:spPr bwMode="auto">
          <a:xfrm>
            <a:off x="9027390" y="2885177"/>
            <a:ext cx="1008933" cy="630752"/>
          </a:xfrm>
          <a:prstGeom prst="rtTriangle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11591" y="4615603"/>
            <a:ext cx="6819926" cy="108797"/>
          </a:xfrm>
          <a:prstGeom prst="rect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Triangle 11"/>
          <p:cNvSpPr/>
          <p:nvPr/>
        </p:nvSpPr>
        <p:spPr bwMode="auto">
          <a:xfrm>
            <a:off x="7772400" y="4085993"/>
            <a:ext cx="1008933" cy="638407"/>
          </a:xfrm>
          <a:prstGeom prst="rtTriangle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6930" y="4847441"/>
            <a:ext cx="94488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38100">
                  <a:solidFill>
                    <a:srgbClr val="E8D3A2"/>
                  </a:solidFill>
                  <a:prstDash val="solid"/>
                </a:ln>
                <a:solidFill>
                  <a:srgbClr val="33006F"/>
                </a:solidFill>
                <a:effectLst/>
                <a:latin typeface="+mj-lt"/>
                <a:cs typeface="Aharoni" panose="02010803020104030203"/>
              </a:rPr>
              <a:t>Autonomous Flight </a:t>
            </a:r>
          </a:p>
          <a:p>
            <a:pPr algn="ctr"/>
            <a:r>
              <a:rPr lang="en-US" sz="8800" b="1" cap="none" spc="0" dirty="0" smtClean="0">
                <a:ln w="38100">
                  <a:solidFill>
                    <a:srgbClr val="E8D3A2"/>
                  </a:solidFill>
                  <a:prstDash val="solid"/>
                </a:ln>
                <a:solidFill>
                  <a:srgbClr val="33006F"/>
                </a:solidFill>
                <a:effectLst/>
                <a:latin typeface="+mj-lt"/>
                <a:cs typeface="Aharoni" panose="02010803020104030203"/>
              </a:rPr>
              <a:t>Systems Laboratory</a:t>
            </a:r>
            <a:endParaRPr lang="en-US" sz="8800" b="1" cap="none" spc="0" dirty="0">
              <a:ln w="38100">
                <a:solidFill>
                  <a:srgbClr val="E8D3A2"/>
                </a:solidFill>
                <a:prstDash val="solid"/>
              </a:ln>
              <a:solidFill>
                <a:srgbClr val="33006F"/>
              </a:solidFill>
              <a:effectLst/>
              <a:latin typeface="+mj-lt"/>
              <a:cs typeface="Aharoni" panose="02010803020104030203"/>
            </a:endParaRPr>
          </a:p>
        </p:txBody>
      </p:sp>
    </p:spTree>
    <p:extLst>
      <p:ext uri="{BB962C8B-B14F-4D97-AF65-F5344CB8AC3E}">
        <p14:creationId xmlns:p14="http://schemas.microsoft.com/office/powerpoint/2010/main" val="9353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256098" y="6074785"/>
            <a:ext cx="7562793" cy="98911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nut 6"/>
          <p:cNvSpPr/>
          <p:nvPr/>
        </p:nvSpPr>
        <p:spPr bwMode="auto">
          <a:xfrm>
            <a:off x="718497" y="3006292"/>
            <a:ext cx="3155286" cy="3167404"/>
          </a:xfrm>
          <a:prstGeom prst="donut">
            <a:avLst>
              <a:gd name="adj" fmla="val 4308"/>
            </a:avLst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5360" y="2667000"/>
            <a:ext cx="6325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ln>
                  <a:solidFill>
                    <a:srgbClr val="D8D9DA"/>
                  </a:solidFill>
                </a:ln>
                <a:solidFill>
                  <a:srgbClr val="3300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AFSL</a:t>
            </a:r>
          </a:p>
        </p:txBody>
      </p:sp>
      <p:sp>
        <p:nvSpPr>
          <p:cNvPr id="9" name="Donut 8"/>
          <p:cNvSpPr/>
          <p:nvPr/>
        </p:nvSpPr>
        <p:spPr bwMode="auto">
          <a:xfrm>
            <a:off x="46298" y="4252050"/>
            <a:ext cx="3070782" cy="3130117"/>
          </a:xfrm>
          <a:prstGeom prst="donut">
            <a:avLst>
              <a:gd name="adj" fmla="val 3935"/>
            </a:avLst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Triangle 9"/>
          <p:cNvSpPr/>
          <p:nvPr/>
        </p:nvSpPr>
        <p:spPr bwMode="auto">
          <a:xfrm>
            <a:off x="8997488" y="5542944"/>
            <a:ext cx="1008933" cy="630752"/>
          </a:xfrm>
          <a:prstGeom prst="rtTriangle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81689" y="7273370"/>
            <a:ext cx="6819926" cy="108797"/>
          </a:xfrm>
          <a:prstGeom prst="rect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Triangle 11"/>
          <p:cNvSpPr/>
          <p:nvPr/>
        </p:nvSpPr>
        <p:spPr bwMode="auto">
          <a:xfrm>
            <a:off x="7742498" y="6743760"/>
            <a:ext cx="1008933" cy="638407"/>
          </a:xfrm>
          <a:prstGeom prst="rtTriangle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7" y="451503"/>
            <a:ext cx="8713710" cy="22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81000"/>
            <a:ext cx="9601200" cy="700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 DECALS &amp; STICKERS</a:t>
            </a:r>
            <a:endParaRPr lang="en-US" sz="1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" y="632181"/>
            <a:ext cx="2700357" cy="2700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59" y="-23892"/>
            <a:ext cx="2700357" cy="2700357"/>
          </a:xfrm>
          <a:prstGeom prst="rect">
            <a:avLst/>
          </a:prstGeom>
        </p:spPr>
      </p:pic>
      <p:pic>
        <p:nvPicPr>
          <p:cNvPr id="7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" y="5181600"/>
            <a:ext cx="22838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92" y="5181600"/>
            <a:ext cx="22838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08" y="-150081"/>
            <a:ext cx="2700357" cy="27003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30" y="1713492"/>
            <a:ext cx="2700357" cy="2700357"/>
          </a:xfrm>
          <a:prstGeom prst="rect">
            <a:avLst/>
          </a:prstGeom>
        </p:spPr>
      </p:pic>
      <p:pic>
        <p:nvPicPr>
          <p:cNvPr id="11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12" y="5181600"/>
            <a:ext cx="22838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90" y="5257800"/>
            <a:ext cx="22838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36139"/>
            <a:ext cx="2700357" cy="2700357"/>
          </a:xfrm>
          <a:prstGeom prst="rect">
            <a:avLst/>
          </a:prstGeom>
        </p:spPr>
      </p:pic>
      <p:pic>
        <p:nvPicPr>
          <p:cNvPr id="14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91" y="2773048"/>
            <a:ext cx="22838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9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41647" r="50039" b="19478"/>
          <a:stretch/>
        </p:blipFill>
        <p:spPr bwMode="auto">
          <a:xfrm>
            <a:off x="-31529" y="457200"/>
            <a:ext cx="10089929" cy="67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5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-16625" y="152400"/>
            <a:ext cx="10058400" cy="3561080"/>
          </a:xfrm>
          <a:prstGeom prst="rightArrow">
            <a:avLst>
              <a:gd name="adj1" fmla="val 32626"/>
              <a:gd name="adj2" fmla="val 1123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25" y="3713480"/>
            <a:ext cx="10058400" cy="337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8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-16625" y="152400"/>
            <a:ext cx="10058400" cy="3561080"/>
          </a:xfrm>
          <a:prstGeom prst="rightArrow">
            <a:avLst>
              <a:gd name="adj1" fmla="val 32626"/>
              <a:gd name="adj2" fmla="val 112319"/>
            </a:avLst>
          </a:prstGeom>
          <a:solidFill>
            <a:srgbClr val="FFCC66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88" y="4108450"/>
            <a:ext cx="10169526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1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236</Words>
  <Application>Microsoft Office PowerPoint</Application>
  <PresentationFormat>Custom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Aharoni</vt:lpstr>
      <vt:lpstr>Arial</vt:lpstr>
      <vt:lpstr>Arial Black</vt:lpstr>
      <vt:lpstr>Calibri</vt:lpstr>
      <vt:lpstr>Futura Medium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Christopher Lum</cp:lastModifiedBy>
  <cp:revision>41</cp:revision>
  <cp:lastPrinted>2016-09-20T14:49:28Z</cp:lastPrinted>
  <dcterms:created xsi:type="dcterms:W3CDTF">2014-10-24T21:56:17Z</dcterms:created>
  <dcterms:modified xsi:type="dcterms:W3CDTF">2016-09-20T14:54:36Z</dcterms:modified>
</cp:coreProperties>
</file>