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3" r:id="rId4"/>
  </p:sldIdLst>
  <p:sldSz cx="21945600" cy="21945600"/>
  <p:notesSz cx="6858000" cy="9144000"/>
  <p:defaultTextStyle>
    <a:defPPr>
      <a:defRPr lang="en-US"/>
    </a:defPPr>
    <a:lvl1pPr marL="0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1pPr>
    <a:lvl2pPr marL="1253918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2pPr>
    <a:lvl3pPr marL="2507835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3pPr>
    <a:lvl4pPr marL="3761755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4pPr>
    <a:lvl5pPr marL="5015673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5pPr>
    <a:lvl6pPr marL="6269591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6pPr>
    <a:lvl7pPr marL="7523508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7pPr>
    <a:lvl8pPr marL="8777428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8pPr>
    <a:lvl9pPr marL="10031346" algn="l" defTabSz="2507835" rtl="0" eaLnBrk="1" latinLnBrk="0" hangingPunct="1">
      <a:defRPr sz="49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3A2"/>
    <a:srgbClr val="33006F"/>
    <a:srgbClr val="FFCC66"/>
    <a:srgbClr val="33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260" y="102"/>
      </p:cViewPr>
      <p:guideLst>
        <p:guide orient="horz" pos="691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6817361"/>
            <a:ext cx="18653760" cy="47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2435840"/>
            <a:ext cx="1536192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1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2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3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4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66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78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89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878843"/>
            <a:ext cx="4937760" cy="18724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878843"/>
            <a:ext cx="14447520" cy="18724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14102082"/>
            <a:ext cx="18653760" cy="4358640"/>
          </a:xfrm>
        </p:spPr>
        <p:txBody>
          <a:bodyPr anchor="t"/>
          <a:lstStyle>
            <a:lvl1pPr algn="l">
              <a:defRPr sz="981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9301482"/>
            <a:ext cx="18653760" cy="4800599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111435" indent="0">
              <a:buNone/>
              <a:defRPr sz="4364">
                <a:solidFill>
                  <a:schemeClr val="tx1">
                    <a:tint val="75000"/>
                  </a:schemeClr>
                </a:solidFill>
              </a:defRPr>
            </a:lvl2pPr>
            <a:lvl3pPr marL="2222870" indent="0">
              <a:buNone/>
              <a:defRPr sz="3927">
                <a:solidFill>
                  <a:schemeClr val="tx1">
                    <a:tint val="75000"/>
                  </a:schemeClr>
                </a:solidFill>
              </a:defRPr>
            </a:lvl3pPr>
            <a:lvl4pPr marL="3334307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4pPr>
            <a:lvl5pPr marL="4445743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5pPr>
            <a:lvl6pPr marL="5557178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6pPr>
            <a:lvl7pPr marL="6668613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7pPr>
            <a:lvl8pPr marL="7780050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8pPr>
            <a:lvl9pPr marL="8891485" indent="0">
              <a:buNone/>
              <a:defRPr sz="3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5120642"/>
            <a:ext cx="9692640" cy="14483082"/>
          </a:xfrm>
        </p:spPr>
        <p:txBody>
          <a:bodyPr/>
          <a:lstStyle>
            <a:lvl1pPr>
              <a:defRPr sz="6764"/>
            </a:lvl1pPr>
            <a:lvl2pPr>
              <a:defRPr sz="5891"/>
            </a:lvl2pPr>
            <a:lvl3pPr>
              <a:defRPr sz="4800"/>
            </a:lvl3pPr>
            <a:lvl4pPr>
              <a:defRPr sz="4364"/>
            </a:lvl4pPr>
            <a:lvl5pPr>
              <a:defRPr sz="4364"/>
            </a:lvl5pPr>
            <a:lvl6pPr>
              <a:defRPr sz="4364"/>
            </a:lvl6pPr>
            <a:lvl7pPr>
              <a:defRPr sz="4364"/>
            </a:lvl7pPr>
            <a:lvl8pPr>
              <a:defRPr sz="4364"/>
            </a:lvl8pPr>
            <a:lvl9pPr>
              <a:defRPr sz="43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5120642"/>
            <a:ext cx="9692640" cy="14483082"/>
          </a:xfrm>
        </p:spPr>
        <p:txBody>
          <a:bodyPr/>
          <a:lstStyle>
            <a:lvl1pPr>
              <a:defRPr sz="6764"/>
            </a:lvl1pPr>
            <a:lvl2pPr>
              <a:defRPr sz="5891"/>
            </a:lvl2pPr>
            <a:lvl3pPr>
              <a:defRPr sz="4800"/>
            </a:lvl3pPr>
            <a:lvl4pPr>
              <a:defRPr sz="4364"/>
            </a:lvl4pPr>
            <a:lvl5pPr>
              <a:defRPr sz="4364"/>
            </a:lvl5pPr>
            <a:lvl6pPr>
              <a:defRPr sz="4364"/>
            </a:lvl6pPr>
            <a:lvl7pPr>
              <a:defRPr sz="4364"/>
            </a:lvl7pPr>
            <a:lvl8pPr>
              <a:defRPr sz="4364"/>
            </a:lvl8pPr>
            <a:lvl9pPr>
              <a:defRPr sz="43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4912362"/>
            <a:ext cx="9696452" cy="2047240"/>
          </a:xfrm>
        </p:spPr>
        <p:txBody>
          <a:bodyPr anchor="b"/>
          <a:lstStyle>
            <a:lvl1pPr marL="0" indent="0">
              <a:buNone/>
              <a:defRPr sz="5891" b="1"/>
            </a:lvl1pPr>
            <a:lvl2pPr marL="1111435" indent="0">
              <a:buNone/>
              <a:defRPr sz="4800" b="1"/>
            </a:lvl2pPr>
            <a:lvl3pPr marL="2222870" indent="0">
              <a:buNone/>
              <a:defRPr sz="4364" b="1"/>
            </a:lvl3pPr>
            <a:lvl4pPr marL="3334307" indent="0">
              <a:buNone/>
              <a:defRPr sz="3927" b="1"/>
            </a:lvl4pPr>
            <a:lvl5pPr marL="4445743" indent="0">
              <a:buNone/>
              <a:defRPr sz="3927" b="1"/>
            </a:lvl5pPr>
            <a:lvl6pPr marL="5557178" indent="0">
              <a:buNone/>
              <a:defRPr sz="3927" b="1"/>
            </a:lvl6pPr>
            <a:lvl7pPr marL="6668613" indent="0">
              <a:buNone/>
              <a:defRPr sz="3927" b="1"/>
            </a:lvl7pPr>
            <a:lvl8pPr marL="7780050" indent="0">
              <a:buNone/>
              <a:defRPr sz="3927" b="1"/>
            </a:lvl8pPr>
            <a:lvl9pPr marL="8891485" indent="0">
              <a:buNone/>
              <a:defRPr sz="39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6959602"/>
            <a:ext cx="9696452" cy="12644120"/>
          </a:xfrm>
        </p:spPr>
        <p:txBody>
          <a:bodyPr/>
          <a:lstStyle>
            <a:lvl1pPr>
              <a:defRPr sz="5891"/>
            </a:lvl1pPr>
            <a:lvl2pPr>
              <a:defRPr sz="4800"/>
            </a:lvl2pPr>
            <a:lvl3pPr>
              <a:defRPr sz="4364"/>
            </a:lvl3pPr>
            <a:lvl4pPr>
              <a:defRPr sz="3927"/>
            </a:lvl4pPr>
            <a:lvl5pPr>
              <a:defRPr sz="3927"/>
            </a:lvl5pPr>
            <a:lvl6pPr>
              <a:defRPr sz="3927"/>
            </a:lvl6pPr>
            <a:lvl7pPr>
              <a:defRPr sz="3927"/>
            </a:lvl7pPr>
            <a:lvl8pPr>
              <a:defRPr sz="3927"/>
            </a:lvl8pPr>
            <a:lvl9pPr>
              <a:defRPr sz="39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4912362"/>
            <a:ext cx="9700261" cy="2047240"/>
          </a:xfrm>
        </p:spPr>
        <p:txBody>
          <a:bodyPr anchor="b"/>
          <a:lstStyle>
            <a:lvl1pPr marL="0" indent="0">
              <a:buNone/>
              <a:defRPr sz="5891" b="1"/>
            </a:lvl1pPr>
            <a:lvl2pPr marL="1111435" indent="0">
              <a:buNone/>
              <a:defRPr sz="4800" b="1"/>
            </a:lvl2pPr>
            <a:lvl3pPr marL="2222870" indent="0">
              <a:buNone/>
              <a:defRPr sz="4364" b="1"/>
            </a:lvl3pPr>
            <a:lvl4pPr marL="3334307" indent="0">
              <a:buNone/>
              <a:defRPr sz="3927" b="1"/>
            </a:lvl4pPr>
            <a:lvl5pPr marL="4445743" indent="0">
              <a:buNone/>
              <a:defRPr sz="3927" b="1"/>
            </a:lvl5pPr>
            <a:lvl6pPr marL="5557178" indent="0">
              <a:buNone/>
              <a:defRPr sz="3927" b="1"/>
            </a:lvl6pPr>
            <a:lvl7pPr marL="6668613" indent="0">
              <a:buNone/>
              <a:defRPr sz="3927" b="1"/>
            </a:lvl7pPr>
            <a:lvl8pPr marL="7780050" indent="0">
              <a:buNone/>
              <a:defRPr sz="3927" b="1"/>
            </a:lvl8pPr>
            <a:lvl9pPr marL="8891485" indent="0">
              <a:buNone/>
              <a:defRPr sz="39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6959602"/>
            <a:ext cx="9700261" cy="12644120"/>
          </a:xfrm>
        </p:spPr>
        <p:txBody>
          <a:bodyPr/>
          <a:lstStyle>
            <a:lvl1pPr>
              <a:defRPr sz="5891"/>
            </a:lvl1pPr>
            <a:lvl2pPr>
              <a:defRPr sz="4800"/>
            </a:lvl2pPr>
            <a:lvl3pPr>
              <a:defRPr sz="4364"/>
            </a:lvl3pPr>
            <a:lvl4pPr>
              <a:defRPr sz="3927"/>
            </a:lvl4pPr>
            <a:lvl5pPr>
              <a:defRPr sz="3927"/>
            </a:lvl5pPr>
            <a:lvl6pPr>
              <a:defRPr sz="3927"/>
            </a:lvl6pPr>
            <a:lvl7pPr>
              <a:defRPr sz="3927"/>
            </a:lvl7pPr>
            <a:lvl8pPr>
              <a:defRPr sz="3927"/>
            </a:lvl8pPr>
            <a:lvl9pPr>
              <a:defRPr sz="39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873761"/>
            <a:ext cx="7219951" cy="371856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873761"/>
            <a:ext cx="12268200" cy="18729961"/>
          </a:xfrm>
        </p:spPr>
        <p:txBody>
          <a:bodyPr/>
          <a:lstStyle>
            <a:lvl1pPr>
              <a:defRPr sz="7854"/>
            </a:lvl1pPr>
            <a:lvl2pPr>
              <a:defRPr sz="6764"/>
            </a:lvl2pPr>
            <a:lvl3pPr>
              <a:defRPr sz="5891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4592321"/>
            <a:ext cx="7219951" cy="15011401"/>
          </a:xfrm>
        </p:spPr>
        <p:txBody>
          <a:bodyPr/>
          <a:lstStyle>
            <a:lvl1pPr marL="0" indent="0">
              <a:buNone/>
              <a:defRPr sz="3491"/>
            </a:lvl1pPr>
            <a:lvl2pPr marL="1111435" indent="0">
              <a:buNone/>
              <a:defRPr sz="2836"/>
            </a:lvl2pPr>
            <a:lvl3pPr marL="2222870" indent="0">
              <a:buNone/>
              <a:defRPr sz="2400"/>
            </a:lvl3pPr>
            <a:lvl4pPr marL="3334307" indent="0">
              <a:buNone/>
              <a:defRPr sz="2182"/>
            </a:lvl4pPr>
            <a:lvl5pPr marL="4445743" indent="0">
              <a:buNone/>
              <a:defRPr sz="2182"/>
            </a:lvl5pPr>
            <a:lvl6pPr marL="5557178" indent="0">
              <a:buNone/>
              <a:defRPr sz="2182"/>
            </a:lvl6pPr>
            <a:lvl7pPr marL="6668613" indent="0">
              <a:buNone/>
              <a:defRPr sz="2182"/>
            </a:lvl7pPr>
            <a:lvl8pPr marL="7780050" indent="0">
              <a:buNone/>
              <a:defRPr sz="2182"/>
            </a:lvl8pPr>
            <a:lvl9pPr marL="8891485" indent="0">
              <a:buNone/>
              <a:defRPr sz="21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15361922"/>
            <a:ext cx="13167360" cy="1813561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1960879"/>
            <a:ext cx="13167360" cy="13167360"/>
          </a:xfrm>
        </p:spPr>
        <p:txBody>
          <a:bodyPr/>
          <a:lstStyle>
            <a:lvl1pPr marL="0" indent="0">
              <a:buNone/>
              <a:defRPr sz="7854"/>
            </a:lvl1pPr>
            <a:lvl2pPr marL="1111435" indent="0">
              <a:buNone/>
              <a:defRPr sz="6764"/>
            </a:lvl2pPr>
            <a:lvl3pPr marL="2222870" indent="0">
              <a:buNone/>
              <a:defRPr sz="5891"/>
            </a:lvl3pPr>
            <a:lvl4pPr marL="3334307" indent="0">
              <a:buNone/>
              <a:defRPr sz="4800"/>
            </a:lvl4pPr>
            <a:lvl5pPr marL="4445743" indent="0">
              <a:buNone/>
              <a:defRPr sz="4800"/>
            </a:lvl5pPr>
            <a:lvl6pPr marL="5557178" indent="0">
              <a:buNone/>
              <a:defRPr sz="4800"/>
            </a:lvl6pPr>
            <a:lvl7pPr marL="6668613" indent="0">
              <a:buNone/>
              <a:defRPr sz="4800"/>
            </a:lvl7pPr>
            <a:lvl8pPr marL="7780050" indent="0">
              <a:buNone/>
              <a:defRPr sz="4800"/>
            </a:lvl8pPr>
            <a:lvl9pPr marL="8891485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17175483"/>
            <a:ext cx="13167360" cy="2575559"/>
          </a:xfrm>
        </p:spPr>
        <p:txBody>
          <a:bodyPr/>
          <a:lstStyle>
            <a:lvl1pPr marL="0" indent="0">
              <a:buNone/>
              <a:defRPr sz="3491"/>
            </a:lvl1pPr>
            <a:lvl2pPr marL="1111435" indent="0">
              <a:buNone/>
              <a:defRPr sz="2836"/>
            </a:lvl2pPr>
            <a:lvl3pPr marL="2222870" indent="0">
              <a:buNone/>
              <a:defRPr sz="2400"/>
            </a:lvl3pPr>
            <a:lvl4pPr marL="3334307" indent="0">
              <a:buNone/>
              <a:defRPr sz="2182"/>
            </a:lvl4pPr>
            <a:lvl5pPr marL="4445743" indent="0">
              <a:buNone/>
              <a:defRPr sz="2182"/>
            </a:lvl5pPr>
            <a:lvl6pPr marL="5557178" indent="0">
              <a:buNone/>
              <a:defRPr sz="2182"/>
            </a:lvl6pPr>
            <a:lvl7pPr marL="6668613" indent="0">
              <a:buNone/>
              <a:defRPr sz="2182"/>
            </a:lvl7pPr>
            <a:lvl8pPr marL="7780050" indent="0">
              <a:buNone/>
              <a:defRPr sz="2182"/>
            </a:lvl8pPr>
            <a:lvl9pPr marL="8891485" indent="0">
              <a:buNone/>
              <a:defRPr sz="21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78840"/>
            <a:ext cx="19751040" cy="36576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120642"/>
            <a:ext cx="19751040" cy="14483082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20340322"/>
            <a:ext cx="5120640" cy="11683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0A69-EF80-4325-B1AD-347969C96478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20340322"/>
            <a:ext cx="6949440" cy="11683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20340322"/>
            <a:ext cx="5120640" cy="11683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AE02-C224-4B74-B95F-6F24CCFC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22870" rtl="0" eaLnBrk="1" latinLnBrk="0" hangingPunct="1">
        <a:spcBef>
          <a:spcPct val="0"/>
        </a:spcBef>
        <a:buNone/>
        <a:defRPr sz="106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3576" indent="-833576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7854" kern="1200">
          <a:solidFill>
            <a:schemeClr val="tx1"/>
          </a:solidFill>
          <a:latin typeface="+mn-lt"/>
          <a:ea typeface="+mn-ea"/>
          <a:cs typeface="+mn-cs"/>
        </a:defRPr>
      </a:lvl1pPr>
      <a:lvl2pPr marL="1806083" indent="-694648" algn="l" defTabSz="2222870" rtl="0" eaLnBrk="1" latinLnBrk="0" hangingPunct="1">
        <a:spcBef>
          <a:spcPct val="20000"/>
        </a:spcBef>
        <a:buFont typeface="Arial" panose="020B0604020202020204" pitchFamily="34" charset="0"/>
        <a:buChar char="–"/>
        <a:defRPr sz="6764" kern="1200">
          <a:solidFill>
            <a:schemeClr val="tx1"/>
          </a:solidFill>
          <a:latin typeface="+mn-lt"/>
          <a:ea typeface="+mn-ea"/>
          <a:cs typeface="+mn-cs"/>
        </a:defRPr>
      </a:lvl2pPr>
      <a:lvl3pPr marL="2778590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891" kern="1200">
          <a:solidFill>
            <a:schemeClr val="tx1"/>
          </a:solidFill>
          <a:latin typeface="+mn-lt"/>
          <a:ea typeface="+mn-ea"/>
          <a:cs typeface="+mn-cs"/>
        </a:defRPr>
      </a:lvl3pPr>
      <a:lvl4pPr marL="3890025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001460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12895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224333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335768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447203" indent="-555718" algn="l" defTabSz="22228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1pPr>
      <a:lvl2pPr marL="1111435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2pPr>
      <a:lvl3pPr marL="2222870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3pPr>
      <a:lvl4pPr marL="3334307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4pPr>
      <a:lvl5pPr marL="4445743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5pPr>
      <a:lvl6pPr marL="5557178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6pPr>
      <a:lvl7pPr marL="6668613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7pPr>
      <a:lvl8pPr marL="7780050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8pPr>
      <a:lvl9pPr marL="8891485" algn="l" defTabSz="2222870" rtl="0" eaLnBrk="1" latinLnBrk="0" hangingPunct="1">
        <a:defRPr sz="4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987638" y="6955607"/>
            <a:ext cx="16500639" cy="215806"/>
          </a:xfrm>
          <a:prstGeom prst="rect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7" name="Donut 6"/>
          <p:cNvSpPr/>
          <p:nvPr/>
        </p:nvSpPr>
        <p:spPr bwMode="auto">
          <a:xfrm>
            <a:off x="1632871" y="260712"/>
            <a:ext cx="6884260" cy="6910700"/>
          </a:xfrm>
          <a:prstGeom prst="donut">
            <a:avLst>
              <a:gd name="adj" fmla="val 4308"/>
            </a:avLst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2390" y="-479560"/>
            <a:ext cx="13800960" cy="680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636" b="1" dirty="0">
                <a:ln>
                  <a:solidFill>
                    <a:srgbClr val="D8D9DA"/>
                  </a:solidFill>
                </a:ln>
                <a:solidFill>
                  <a:srgbClr val="3300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AFSL</a:t>
            </a:r>
          </a:p>
        </p:txBody>
      </p:sp>
      <p:sp>
        <p:nvSpPr>
          <p:cNvPr id="9" name="Donut 8"/>
          <p:cNvSpPr/>
          <p:nvPr/>
        </p:nvSpPr>
        <p:spPr bwMode="auto">
          <a:xfrm>
            <a:off x="166255" y="2978731"/>
            <a:ext cx="6699888" cy="6829346"/>
          </a:xfrm>
          <a:prstGeom prst="donut">
            <a:avLst>
              <a:gd name="adj" fmla="val 3935"/>
            </a:avLst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19696125" y="5795226"/>
            <a:ext cx="2201308" cy="1376186"/>
          </a:xfrm>
          <a:prstGeom prst="rtTriangle">
            <a:avLst/>
          </a:prstGeom>
          <a:solidFill>
            <a:srgbClr val="E8D3A2"/>
          </a:solidFill>
          <a:ln w="9525" cap="flat" cmpd="sng" algn="ctr">
            <a:solidFill>
              <a:srgbClr val="E8D3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16198" y="9570702"/>
            <a:ext cx="14879839" cy="237375"/>
          </a:xfrm>
          <a:prstGeom prst="rect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12" name="Right Triangle 11"/>
          <p:cNvSpPr/>
          <p:nvPr/>
        </p:nvSpPr>
        <p:spPr bwMode="auto">
          <a:xfrm>
            <a:off x="16957965" y="8415189"/>
            <a:ext cx="2201308" cy="1392888"/>
          </a:xfrm>
          <a:prstGeom prst="rtTriangle">
            <a:avLst/>
          </a:prstGeom>
          <a:solidFill>
            <a:srgbClr val="917B4C"/>
          </a:solidFill>
          <a:ln w="9525" cap="flat" cmpd="sng" algn="ctr">
            <a:solidFill>
              <a:srgbClr val="917B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9505" tIns="99753" rIns="199505" bIns="99753" numCol="1" rtlCol="0" anchor="t" anchorCtr="0" compatLnSpc="1">
            <a:prstTxWarp prst="textNoShape">
              <a:avLst/>
            </a:prstTxWarp>
          </a:bodyPr>
          <a:lstStyle/>
          <a:p>
            <a:pPr defTabSz="11471468" fontAlgn="base">
              <a:spcBef>
                <a:spcPct val="0"/>
              </a:spcBef>
              <a:spcAft>
                <a:spcPct val="0"/>
              </a:spcAft>
            </a:pPr>
            <a:endParaRPr lang="en-US" sz="22691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076530"/>
            <a:ext cx="21717000" cy="6356986"/>
          </a:xfrm>
          <a:prstGeom prst="rect">
            <a:avLst/>
          </a:prstGeom>
          <a:noFill/>
        </p:spPr>
        <p:txBody>
          <a:bodyPr wrap="square" lIns="199505" tIns="99753" rIns="199505" bIns="99753">
            <a:spAutoFit/>
          </a:bodyPr>
          <a:lstStyle/>
          <a:p>
            <a:pPr algn="ctr"/>
            <a:r>
              <a:rPr lang="en-US" sz="20000" b="1" dirty="0">
                <a:ln w="76200">
                  <a:solidFill>
                    <a:srgbClr val="E8D3A2"/>
                  </a:solidFill>
                  <a:prstDash val="solid"/>
                </a:ln>
                <a:solidFill>
                  <a:srgbClr val="33006F"/>
                </a:solidFill>
                <a:latin typeface="+mj-lt"/>
                <a:cs typeface="Aharoni" panose="02010803020104030203"/>
              </a:rPr>
              <a:t>Autonomous Flight </a:t>
            </a:r>
          </a:p>
          <a:p>
            <a:pPr algn="ctr"/>
            <a:r>
              <a:rPr lang="en-US" sz="20000" b="1" dirty="0">
                <a:ln w="76200">
                  <a:solidFill>
                    <a:srgbClr val="E8D3A2"/>
                  </a:solidFill>
                  <a:prstDash val="solid"/>
                </a:ln>
                <a:solidFill>
                  <a:srgbClr val="33006F"/>
                </a:solidFill>
                <a:latin typeface="+mj-lt"/>
                <a:cs typeface="Aharoni" panose="02010803020104030203"/>
              </a:rPr>
              <a:t>Systems Laboratory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6841"/>
            <a:ext cx="5280159" cy="5280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16" y="16436840"/>
            <a:ext cx="5280159" cy="5280159"/>
          </a:xfrm>
          <a:prstGeom prst="rect">
            <a:avLst/>
          </a:prstGeom>
        </p:spPr>
      </p:pic>
      <p:pic>
        <p:nvPicPr>
          <p:cNvPr id="16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16" y="16542027"/>
            <a:ext cx="5170073" cy="51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927" y="16489433"/>
            <a:ext cx="5170073" cy="51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4589" y="6669505"/>
            <a:ext cx="21480379" cy="14437895"/>
          </a:xfrm>
          <a:custGeom>
            <a:avLst/>
            <a:gdLst>
              <a:gd name="connsiteX0" fmla="*/ 0 w 21480379"/>
              <a:gd name="connsiteY0" fmla="*/ 0 h 14437895"/>
              <a:gd name="connsiteX1" fmla="*/ 7700211 w 21480379"/>
              <a:gd name="connsiteY1" fmla="*/ 0 h 14437895"/>
              <a:gd name="connsiteX2" fmla="*/ 7700211 w 21480379"/>
              <a:gd name="connsiteY2" fmla="*/ 2614863 h 14437895"/>
              <a:gd name="connsiteX3" fmla="*/ 5791200 w 21480379"/>
              <a:gd name="connsiteY3" fmla="*/ 2614863 h 14437895"/>
              <a:gd name="connsiteX4" fmla="*/ 7620000 w 21480379"/>
              <a:gd name="connsiteY4" fmla="*/ 10122569 h 14437895"/>
              <a:gd name="connsiteX5" fmla="*/ 10331116 w 21480379"/>
              <a:gd name="connsiteY5" fmla="*/ 16042 h 14437895"/>
              <a:gd name="connsiteX6" fmla="*/ 13058274 w 21480379"/>
              <a:gd name="connsiteY6" fmla="*/ 16042 h 14437895"/>
              <a:gd name="connsiteX7" fmla="*/ 15560843 w 21480379"/>
              <a:gd name="connsiteY7" fmla="*/ 10090484 h 14437895"/>
              <a:gd name="connsiteX8" fmla="*/ 17598190 w 21480379"/>
              <a:gd name="connsiteY8" fmla="*/ 2598821 h 14437895"/>
              <a:gd name="connsiteX9" fmla="*/ 15753348 w 21480379"/>
              <a:gd name="connsiteY9" fmla="*/ 2598821 h 14437895"/>
              <a:gd name="connsiteX10" fmla="*/ 15753348 w 21480379"/>
              <a:gd name="connsiteY10" fmla="*/ 0 h 14437895"/>
              <a:gd name="connsiteX11" fmla="*/ 21480379 w 21480379"/>
              <a:gd name="connsiteY11" fmla="*/ 0 h 14437895"/>
              <a:gd name="connsiteX12" fmla="*/ 21480379 w 21480379"/>
              <a:gd name="connsiteY12" fmla="*/ 2614863 h 14437895"/>
              <a:gd name="connsiteX13" fmla="*/ 19844085 w 21480379"/>
              <a:gd name="connsiteY13" fmla="*/ 2614863 h 14437895"/>
              <a:gd name="connsiteX14" fmla="*/ 16731916 w 21480379"/>
              <a:gd name="connsiteY14" fmla="*/ 14421853 h 14437895"/>
              <a:gd name="connsiteX15" fmla="*/ 12544927 w 21480379"/>
              <a:gd name="connsiteY15" fmla="*/ 14421853 h 14437895"/>
              <a:gd name="connsiteX16" fmla="*/ 10732169 w 21480379"/>
              <a:gd name="connsiteY16" fmla="*/ 7058526 h 14437895"/>
              <a:gd name="connsiteX17" fmla="*/ 8775032 w 21480379"/>
              <a:gd name="connsiteY17" fmla="*/ 14437895 h 14437895"/>
              <a:gd name="connsiteX18" fmla="*/ 4652211 w 21480379"/>
              <a:gd name="connsiteY18" fmla="*/ 14437895 h 14437895"/>
              <a:gd name="connsiteX19" fmla="*/ 1716506 w 21480379"/>
              <a:gd name="connsiteY19" fmla="*/ 2614863 h 14437895"/>
              <a:gd name="connsiteX20" fmla="*/ 0 w 21480379"/>
              <a:gd name="connsiteY20" fmla="*/ 2614863 h 14437895"/>
              <a:gd name="connsiteX21" fmla="*/ 0 w 21480379"/>
              <a:gd name="connsiteY21" fmla="*/ 0 h 1443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480379" h="14437895">
                <a:moveTo>
                  <a:pt x="0" y="0"/>
                </a:moveTo>
                <a:lnTo>
                  <a:pt x="7700211" y="0"/>
                </a:lnTo>
                <a:lnTo>
                  <a:pt x="7700211" y="2614863"/>
                </a:lnTo>
                <a:lnTo>
                  <a:pt x="5791200" y="2614863"/>
                </a:lnTo>
                <a:lnTo>
                  <a:pt x="7620000" y="10122569"/>
                </a:lnTo>
                <a:lnTo>
                  <a:pt x="10331116" y="16042"/>
                </a:lnTo>
                <a:lnTo>
                  <a:pt x="13058274" y="16042"/>
                </a:lnTo>
                <a:lnTo>
                  <a:pt x="15560843" y="10090484"/>
                </a:lnTo>
                <a:lnTo>
                  <a:pt x="17598190" y="2598821"/>
                </a:lnTo>
                <a:lnTo>
                  <a:pt x="15753348" y="2598821"/>
                </a:lnTo>
                <a:lnTo>
                  <a:pt x="15753348" y="0"/>
                </a:lnTo>
                <a:lnTo>
                  <a:pt x="21480379" y="0"/>
                </a:lnTo>
                <a:lnTo>
                  <a:pt x="21480379" y="2614863"/>
                </a:lnTo>
                <a:lnTo>
                  <a:pt x="19844085" y="2614863"/>
                </a:lnTo>
                <a:lnTo>
                  <a:pt x="16731916" y="14421853"/>
                </a:lnTo>
                <a:lnTo>
                  <a:pt x="12544927" y="14421853"/>
                </a:lnTo>
                <a:lnTo>
                  <a:pt x="10732169" y="7058526"/>
                </a:lnTo>
                <a:lnTo>
                  <a:pt x="8775032" y="14437895"/>
                </a:lnTo>
                <a:lnTo>
                  <a:pt x="4652211" y="14437895"/>
                </a:lnTo>
                <a:lnTo>
                  <a:pt x="1716506" y="2614863"/>
                </a:lnTo>
                <a:lnTo>
                  <a:pt x="0" y="2614863"/>
                </a:lnTo>
                <a:lnTo>
                  <a:pt x="0" y="0"/>
                </a:lnTo>
                <a:close/>
              </a:path>
            </a:pathLst>
          </a:custGeom>
          <a:solidFill>
            <a:srgbClr val="33006F"/>
          </a:solidFill>
          <a:ln w="25400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/>
          <a:stretch/>
        </p:blipFill>
        <p:spPr>
          <a:xfrm>
            <a:off x="11948" y="-1"/>
            <a:ext cx="2193365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22021800" cy="220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Christopher Lum</cp:lastModifiedBy>
  <cp:revision>39</cp:revision>
  <dcterms:created xsi:type="dcterms:W3CDTF">2014-10-24T21:56:17Z</dcterms:created>
  <dcterms:modified xsi:type="dcterms:W3CDTF">2016-09-11T02:36:03Z</dcterms:modified>
</cp:coreProperties>
</file>