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2" r:id="rId1"/>
  </p:sldMasterIdLst>
  <p:notesMasterIdLst>
    <p:notesMasterId r:id="rId7"/>
  </p:notesMasterIdLst>
  <p:handoutMasterIdLst>
    <p:handoutMasterId r:id="rId8"/>
  </p:handoutMasterIdLst>
  <p:sldIdLst>
    <p:sldId id="538" r:id="rId2"/>
    <p:sldId id="950" r:id="rId3"/>
    <p:sldId id="961" r:id="rId4"/>
    <p:sldId id="962" r:id="rId5"/>
    <p:sldId id="963" r:id="rId6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9"/>
      <p:bold r:id="rId10"/>
      <p:italic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050"/>
    <a:srgbClr val="00FF0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780" autoAdjust="0"/>
    <p:restoredTop sz="84800" autoAdjust="0"/>
  </p:normalViewPr>
  <p:slideViewPr>
    <p:cSldViewPr snapToGrid="0">
      <p:cViewPr varScale="1">
        <p:scale>
          <a:sx n="88" d="100"/>
          <a:sy n="88" d="100"/>
        </p:scale>
        <p:origin x="18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21AC7A0-033D-40F8-9A3C-EAA1A6ACA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9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C9CB839-3574-4888-B926-79A04FE63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1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A726188-4F5A-4D30-AC40-E89AD333C25B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019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39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45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921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185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Autonomous Flight Systems Laboratory</a:t>
            </a:r>
          </a:p>
          <a:p>
            <a:pPr algn="ctr">
              <a:defRPr/>
            </a:pPr>
            <a:endParaRPr lang="en-US" sz="700" b="1" dirty="0" smtClean="0">
              <a:solidFill>
                <a:schemeClr val="bg1"/>
              </a:solidFill>
              <a:cs typeface="+mn-cs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63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7FB5C-461F-4FF1-B96B-20A8319FA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9793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C7048-238C-437C-A302-14BEB7E1C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283579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F161-7CB3-40BD-B8D3-980771DFC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2879580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4CA7B-2264-4115-8E63-F3783D9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2067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4EE7-42B0-46FD-83AE-A057EDCAC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1947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6B21-C059-46C4-A673-8FCCAD018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542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1BA92-3195-4AB7-A6AE-5D8FC6F32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222335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2829-062B-43D0-A332-A762195DE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3458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EAC8-6934-4569-9FAB-AFCB1B9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5523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8B959-CA7E-4C24-9C76-4BF3C0F61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70013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9B8B-0955-4BE4-A54F-A0801468F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2067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7C22-7F47-4517-8CD8-C7D79B8A0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72539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DC7D-B782-425F-BB77-C0A7E2D7C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7137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128CFF-3AD7-454A-9800-55C286B2A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82" r:id="rId1"/>
    <p:sldLayoutId id="2147485569" r:id="rId2"/>
    <p:sldLayoutId id="2147485570" r:id="rId3"/>
    <p:sldLayoutId id="2147485571" r:id="rId4"/>
    <p:sldLayoutId id="2147485572" r:id="rId5"/>
    <p:sldLayoutId id="2147485573" r:id="rId6"/>
    <p:sldLayoutId id="2147485574" r:id="rId7"/>
    <p:sldLayoutId id="2147485575" r:id="rId8"/>
    <p:sldLayoutId id="2147485576" r:id="rId9"/>
    <p:sldLayoutId id="2147485577" r:id="rId10"/>
    <p:sldLayoutId id="2147485578" r:id="rId11"/>
    <p:sldLayoutId id="2147485579" r:id="rId12"/>
    <p:sldLayoutId id="2147485580" r:id="rId13"/>
    <p:sldLayoutId id="214748558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1662113"/>
            <a:ext cx="8104188" cy="203517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</a:rPr>
              <a:t>Kickoff Meeting for the UW Unmanned Aerial System (UAS) Project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96913" y="5546725"/>
            <a:ext cx="77676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June 26, 2014</a:t>
            </a:r>
            <a:endParaRPr lang="en-US" sz="2000" b="1" dirty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ransition advTm="1922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August 5, 2013</a:t>
            </a:r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UW Capabilities and Deficiencies</a:t>
            </a:r>
            <a:endParaRPr lang="en-US" dirty="0" smtClean="0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71463" y="1255713"/>
            <a:ext cx="87217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UW controls researchers focus on many topics related to unmanned systems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Search and rescue algorithms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Collision awareness algorithms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Strategic path and task planning algorithms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Verification and validation of flight control laws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Inner loop control design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UW lacks a flight vehicle to test these algorithms and thus is forced to use external resources to perform flight testing.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Students at UW have created sophisticated remote controlled systems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We can leverage this experience to create a UW UAS.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 advTm="582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August 5, 2013</a:t>
            </a:r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1: Identify Airframe</a:t>
            </a:r>
            <a:endParaRPr lang="en-US" dirty="0" smtClean="0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71463" y="1255714"/>
            <a:ext cx="8721725" cy="12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We need to identify what airframe will fulfil our needs.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Step 1: Create a use case document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Enumerate and identify as many different use cases as possible (search and rescue, inner loop control validation, forest fire monitoring, etc.)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Step 2: Create engineering requirements document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Translate use cases into engineering requirements (endurance, payload, speed, etc.)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Step 3: Identify system to meet requirements.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Research potential airframes to meet as many requirements as possible.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428101"/>
      </p:ext>
    </p:extLst>
  </p:cSld>
  <p:clrMapOvr>
    <a:masterClrMapping/>
  </p:clrMapOvr>
  <p:transition advTm="582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August 5, 2013</a:t>
            </a:r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2: Component Familiarization</a:t>
            </a:r>
            <a:endParaRPr lang="en-US" dirty="0" smtClean="0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71463" y="1255714"/>
            <a:ext cx="8721725" cy="179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We have a significant amount of RC hardware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Task 1: Log and document all components/systems.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Task 2: Familiarize with RC components and hardware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Task 3: Setup APM system in AFSL lab</a:t>
            </a:r>
            <a:endParaRPr lang="en-US" sz="2000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13" y="2949294"/>
            <a:ext cx="6172200" cy="346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817900"/>
      </p:ext>
    </p:extLst>
  </p:cSld>
  <p:clrMapOvr>
    <a:masterClrMapping/>
  </p:clrMapOvr>
  <p:transition advTm="582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August 5, 2013</a:t>
            </a:r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Future Projects</a:t>
            </a:r>
            <a:endParaRPr lang="en-US" dirty="0" smtClean="0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71463" y="1255713"/>
            <a:ext cx="8721725" cy="366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Airframe construction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Preliminary flight testing (RC)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Autopilot integration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Software simulation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FAA COA application</a:t>
            </a:r>
            <a:endParaRPr lang="en-US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Limited autonomous flight testing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Algorithm integration and advanced projects</a:t>
            </a:r>
            <a:endParaRPr lang="en-US" sz="2000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817101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63250</TotalTime>
  <Words>293</Words>
  <Application>Microsoft Office PowerPoint</Application>
  <PresentationFormat>On-screen Show (4:3)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Garamond</vt:lpstr>
      <vt:lpstr>Wingdings</vt:lpstr>
      <vt:lpstr>Arial</vt:lpstr>
      <vt:lpstr>Times New Roman</vt:lpstr>
      <vt:lpstr>Pixel</vt:lpstr>
      <vt:lpstr>Kickoff Meeting for the UW Unmanned Aerial System (UAS) Project</vt:lpstr>
      <vt:lpstr>UW Capabilities and Deficiencies</vt:lpstr>
      <vt:lpstr>Project 1: Identify Airframe</vt:lpstr>
      <vt:lpstr>Project 2: Component Familiarization</vt:lpstr>
      <vt:lpstr>Future Projects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Christopher Lum</cp:lastModifiedBy>
  <cp:revision>4031</cp:revision>
  <dcterms:created xsi:type="dcterms:W3CDTF">1601-01-01T00:00:00Z</dcterms:created>
  <dcterms:modified xsi:type="dcterms:W3CDTF">2014-06-26T23:36:41Z</dcterms:modified>
</cp:coreProperties>
</file>