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538" r:id="rId2"/>
    <p:sldId id="545" r:id="rId3"/>
    <p:sldId id="546" r:id="rId4"/>
    <p:sldId id="548" r:id="rId5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8"/>
      <p:bold r:id="rId9"/>
      <p:italic r:id="rId10"/>
    </p:embeddedFont>
  </p:embeddedFontLst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mp" initials="t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2D05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61" autoAdjust="0"/>
    <p:restoredTop sz="91784" autoAdjust="0"/>
  </p:normalViewPr>
  <p:slideViewPr>
    <p:cSldViewPr snapToGrid="0">
      <p:cViewPr varScale="1">
        <p:scale>
          <a:sx n="119" d="100"/>
          <a:sy n="119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58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78D8B57-81C9-4707-B7E5-5A5D67F95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0863621F-474C-4DA4-8279-2543820F2C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9CA36D5D-C39E-4A35-B114-9927810D8E04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65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4FA4-68AE-418B-BFAE-1AC45342FF0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8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Autonomous Flight Systems Laboratory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3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8631-A1EB-4626-AAFC-0D6C864600B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F7696-EB99-4082-A4CE-D8F388C374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3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2D423-F084-4544-9491-8931236402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0604A-4534-4519-BE11-2A87FB661DB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2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8D519-1456-4DD6-BD8E-8F3EA970EE4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0662-DD84-4BF6-952F-98495FE37EE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2F339-82F9-411E-99EE-BDAAF66BF4E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9ED76-CD24-4701-A1EF-5C7C884FCB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AC212-3BDC-41F2-9A5C-CCF36CAF082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3ECC2-4EAB-41E6-89B9-92FC4F558BA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0CC37-3CF8-4E49-BDFF-F53272FD8E0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1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5E6D4-F705-462B-ACC5-F3A0885BBBB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86FD9-BEC5-4CC1-8072-D994C032FB8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D0B77E2-ED7B-4077-8B81-B687508E091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hyperlink" Target="http://www.google.com/url?sa=i&amp;rct=j&amp;q=&amp;esrc=s&amp;frm=1&amp;source=images&amp;cd=&amp;cad=rja&amp;docid=e2Dk-QJAITy95M&amp;tbnid=pUDillg_0dXPPM:&amp;ved=0CAUQjRw&amp;url=http%3A%2F%2Fwww.faa.gov%2Fabout%2Foffice_org%2Fheadquarters_offices%2Favs%2Foffices%2Fafs%2Fafs400%2Fafs450%2Fcspo%2Ffocus_areas%2F&amp;ei=ktRFUuSWAqWuiAKF5YHwAQ&amp;bvm=bv.53217764,d.cGE&amp;psig=AFQjCNHS8kmoWstfmtqkxOCUm2wkY8VvAQ&amp;ust=13803945103341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662113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</a:rPr>
              <a:t>Initial Design for Conflict Entity Class</a:t>
            </a: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0122" y="5776943"/>
            <a:ext cx="424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+mn-lt"/>
              </a:rPr>
              <a:t>September 27, 2013</a:t>
            </a:r>
            <a:endParaRPr lang="en-US" sz="20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8091" y="3257551"/>
            <a:ext cx="390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Daniel </a:t>
            </a:r>
            <a:r>
              <a:rPr lang="en-US" sz="2400" b="1" dirty="0" err="1" smtClean="0">
                <a:solidFill>
                  <a:schemeClr val="bg1"/>
                </a:solidFill>
              </a:rPr>
              <a:t>Ablog</a:t>
            </a:r>
            <a:r>
              <a:rPr lang="en-US" sz="2400" b="1" dirty="0" smtClean="0">
                <a:solidFill>
                  <a:schemeClr val="bg1"/>
                </a:solidFill>
              </a:rPr>
              <a:t> and Al </a:t>
            </a:r>
            <a:r>
              <a:rPr lang="en-US" sz="2400" b="1" dirty="0" err="1" smtClean="0">
                <a:solidFill>
                  <a:schemeClr val="bg1"/>
                </a:solidFill>
              </a:rPr>
              <a:t>Creigh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1922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9/27/2013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0341" y="1985249"/>
            <a:ext cx="4303950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Objective to simulate conflict between objects in 3D space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Inherits positions data from vehicle </a:t>
            </a:r>
            <a:r>
              <a:rPr lang="en-US" sz="2200" dirty="0" smtClean="0">
                <a:latin typeface="+mn-lt"/>
              </a:rPr>
              <a:t>class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Cylinder </a:t>
            </a:r>
            <a:r>
              <a:rPr lang="en-US" sz="2200" dirty="0" smtClean="0">
                <a:latin typeface="+mn-lt"/>
              </a:rPr>
              <a:t>represents how FAA ATC partitions airspace</a:t>
            </a:r>
            <a:endParaRPr lang="en-US" sz="2200" dirty="0" smtClean="0">
              <a:latin typeface="+mn-lt"/>
            </a:endParaRPr>
          </a:p>
          <a:p>
            <a:pPr lvl="0"/>
            <a:endParaRPr lang="en-US" sz="2200" dirty="0">
              <a:latin typeface="+mn-lt"/>
            </a:endParaRPr>
          </a:p>
          <a:p>
            <a:pPr lvl="0"/>
            <a:endParaRPr lang="en-US" sz="2200" dirty="0" smtClean="0">
              <a:latin typeface="+mn-lt"/>
            </a:endParaRPr>
          </a:p>
        </p:txBody>
      </p:sp>
      <p:pic>
        <p:nvPicPr>
          <p:cNvPr id="1026" name="Picture 2" descr="http://www.faa.gov/about/office_org/headquarters_offices/avs/offices/afs/afs400/afs450/cspo/focus_areas/media/CSPO-Puc_vs_Spher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70" y="1674228"/>
            <a:ext cx="41148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889192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9/27/2013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0341" y="1985249"/>
            <a:ext cx="4303950" cy="413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Validate methods created in the Conflict Entity Class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Functionality of the class in various corner and edge cases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200" dirty="0">
              <a:latin typeface="+mn-lt"/>
            </a:endParaRPr>
          </a:p>
          <a:p>
            <a:pPr lvl="0"/>
            <a:endParaRPr lang="en-US" sz="2200" dirty="0">
              <a:latin typeface="+mn-lt"/>
            </a:endParaRPr>
          </a:p>
          <a:p>
            <a:pPr lvl="0"/>
            <a:endParaRPr lang="en-US" sz="2200" dirty="0" smtClean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91" y="1985249"/>
            <a:ext cx="4061896" cy="31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114751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8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964FBB7-F7A0-453F-BF73-5797D9D2C75A}" type="datetime1">
              <a:rPr lang="en-US" smtClean="0"/>
              <a:t>9/27/2013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Test Cases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D8003-4C9C-4D8E-A0A1-AF4908494F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0340" y="1309836"/>
            <a:ext cx="4188785" cy="50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endParaRPr lang="en-US" sz="2400" dirty="0" smtClean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</a:rPr>
              <a:t>Ensure a </a:t>
            </a:r>
            <a:r>
              <a:rPr lang="en-US" sz="2400" dirty="0">
                <a:latin typeface="Arial" panose="020B0604020202020204" pitchFamily="34" charset="0"/>
              </a:rPr>
              <a:t>client/user can instantiate a </a:t>
            </a:r>
            <a:r>
              <a:rPr lang="en-US" sz="2400" dirty="0" smtClean="0">
                <a:latin typeface="Arial" panose="020B0604020202020204" pitchFamily="34" charset="0"/>
              </a:rPr>
              <a:t>conflict entity.</a:t>
            </a:r>
          </a:p>
          <a:p>
            <a:endParaRPr lang="en-US" sz="2400" dirty="0" smtClean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Make sure that the </a:t>
            </a:r>
            <a:r>
              <a:rPr lang="en-US" sz="2400" dirty="0" smtClean="0">
                <a:latin typeface="Arial" panose="020B0604020202020204" pitchFamily="34" charset="0"/>
              </a:rPr>
              <a:t>plot method functions as expected.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03" y="2064654"/>
            <a:ext cx="3894669" cy="289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2227201"/>
      </p:ext>
    </p:extLst>
  </p:cSld>
  <p:clrMapOvr>
    <a:masterClrMapping/>
  </p:clrMapOvr>
  <p:transition advTm="465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4.2|4.9|8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64548</TotalTime>
  <Words>98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Garamond</vt:lpstr>
      <vt:lpstr>Times New Roman</vt:lpstr>
      <vt:lpstr>Wingdings</vt:lpstr>
      <vt:lpstr>Pixel</vt:lpstr>
      <vt:lpstr>Initial Design for Conflict Entity Class</vt:lpstr>
      <vt:lpstr>Overview</vt:lpstr>
      <vt:lpstr>Tests</vt:lpstr>
      <vt:lpstr>Example Test Cases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Christopher Lum</cp:lastModifiedBy>
  <cp:revision>4216</cp:revision>
  <dcterms:created xsi:type="dcterms:W3CDTF">1601-01-01T00:00:00Z</dcterms:created>
  <dcterms:modified xsi:type="dcterms:W3CDTF">2013-09-27T18:55:16Z</dcterms:modified>
</cp:coreProperties>
</file>