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538" r:id="rId2"/>
    <p:sldId id="967" r:id="rId3"/>
    <p:sldId id="993" r:id="rId4"/>
    <p:sldId id="994" r:id="rId5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8"/>
      <p:bold r:id="rId9"/>
      <p:italic r:id="rId10"/>
    </p:embeddedFont>
  </p:embeddedFontLst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2D05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61" autoAdjust="0"/>
    <p:restoredTop sz="91784" autoAdjust="0"/>
  </p:normalViewPr>
  <p:slideViewPr>
    <p:cSldViewPr snapToGrid="0"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78D8B57-81C9-4707-B7E5-5A5D67F95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0863621F-474C-4DA4-8279-2543820F2C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9CA36D5D-C39E-4A35-B114-9927810D8E04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65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DE60AC5B-FBA3-4E9E-8FEF-583BDF5EE273}" type="slidenum">
              <a:rPr lang="en-US">
                <a:latin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34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Clock position would based off angle between direction of travel and direction of invader vehicle’s center. </a:t>
            </a:r>
            <a:r>
              <a:rPr lang="en-US" dirty="0" smtClean="0"/>
              <a:t>Assuming </a:t>
            </a:r>
            <a:r>
              <a:rPr lang="en-US" dirty="0" err="1" smtClean="0"/>
              <a:t>ScanEagle</a:t>
            </a:r>
            <a:r>
              <a:rPr lang="en-US" dirty="0" smtClean="0"/>
              <a:t> is traveling</a:t>
            </a:r>
            <a:r>
              <a:rPr lang="en-US" baseline="0" dirty="0" smtClean="0"/>
              <a:t> due south and Boeing 747 is traveling North, Direction: ~1 O’clock.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621F-474C-4DA4-8279-2543820F2CE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Autonomous Flight Systems Laboratory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3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8631-A1EB-4626-AAFC-0D6C864600B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F7696-EB99-4082-A4CE-D8F388C374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2D423-F084-4544-9491-8931236402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04A-4534-4519-BE11-2A87FB661D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2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8D519-1456-4DD6-BD8E-8F3EA970EE4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0662-DD84-4BF6-952F-98495FE37EE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2F339-82F9-411E-99EE-BDAAF66BF4E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9ED76-CD24-4701-A1EF-5C7C884FC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AC212-3BDC-41F2-9A5C-CCF36CAF08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ECC2-4EAB-41E6-89B9-92FC4F558BA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0CC37-3CF8-4E49-BDFF-F53272FD8E0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5E6D4-F705-462B-ACC5-F3A0885BBBB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6FD9-BEC5-4CC1-8072-D994C032FB8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D0B77E2-ED7B-4077-8B81-B687508E091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662113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panose="020B0604020202020204" pitchFamily="34" charset="0"/>
              </a:rPr>
              <a:t>Separation Management:</a:t>
            </a:r>
            <a:br>
              <a:rPr lang="en-US" dirty="0" smtClean="0">
                <a:latin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</a:rPr>
              <a:t>Proximity Violation Notification</a:t>
            </a:r>
            <a:r>
              <a:rPr lang="en-US" dirty="0" smtClean="0">
                <a:latin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>Feature Level </a:t>
            </a:r>
            <a:r>
              <a:rPr lang="en-US" sz="2000" dirty="0" smtClean="0">
                <a:latin typeface="Arial" panose="020B0604020202020204" pitchFamily="34" charset="0"/>
              </a:rPr>
              <a:t>Design Executive Summary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13657" y="4071938"/>
            <a:ext cx="8316686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Matt Davis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		                            matt7286@uw.edu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123" y="5738813"/>
            <a:ext cx="424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  <a:latin typeface="+mn-lt"/>
              </a:rPr>
              <a:t>25 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</a:rPr>
              <a:t>September 2013</a:t>
            </a:r>
            <a:endParaRPr lang="en-US" sz="20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F32AC4-A085-4BD4-AE80-2E5CE0A5C704}" type="slidenum"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Date Placeholder 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22 September 2013</a:t>
            </a:r>
            <a:endParaRPr lang="en-US" dirty="0"/>
          </a:p>
        </p:txBody>
      </p:sp>
      <p:sp>
        <p:nvSpPr>
          <p:cNvPr id="51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Feature Level 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967289" y="1588167"/>
            <a:ext cx="75237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What do we want it to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Take a </a:t>
            </a:r>
            <a:r>
              <a:rPr lang="en-US" sz="2000" dirty="0" smtClean="0">
                <a:latin typeface="Arial" panose="020B0604020202020204" pitchFamily="34" charset="0"/>
              </a:rPr>
              <a:t>list/s </a:t>
            </a:r>
            <a:r>
              <a:rPr lang="en-US" sz="2000" dirty="0">
                <a:latin typeface="Arial" panose="020B0604020202020204" pitchFamily="34" charset="0"/>
              </a:rPr>
              <a:t>of conflict entities </a:t>
            </a:r>
            <a:r>
              <a:rPr lang="en-US" sz="2000" dirty="0" smtClean="0">
                <a:latin typeface="Arial" panose="020B0604020202020204" pitchFamily="34" charset="0"/>
              </a:rPr>
              <a:t>with </a:t>
            </a:r>
            <a:r>
              <a:rPr lang="en-US" sz="2000" dirty="0">
                <a:latin typeface="Arial" panose="020B0604020202020204" pitchFamily="34" charset="0"/>
              </a:rPr>
              <a:t>user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Check positions of conflict entities/vehicles against user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Prepare </a:t>
            </a:r>
            <a:r>
              <a:rPr lang="en-US" sz="2000" dirty="0">
                <a:latin typeface="Arial" panose="020B0604020202020204" pitchFamily="34" charset="0"/>
              </a:rPr>
              <a:t>notification </a:t>
            </a:r>
            <a:r>
              <a:rPr lang="en-US" sz="2000" dirty="0" smtClean="0">
                <a:latin typeface="Arial" panose="020B0604020202020204" pitchFamily="34" charset="0"/>
              </a:rPr>
              <a:t>packages </a:t>
            </a:r>
            <a:r>
              <a:rPr lang="en-US" sz="2000" dirty="0">
                <a:latin typeface="Arial" panose="020B0604020202020204" pitchFamily="34" charset="0"/>
              </a:rPr>
              <a:t>of all pertinent violations and </a:t>
            </a:r>
            <a:r>
              <a:rPr lang="en-US" sz="2000" dirty="0" smtClean="0">
                <a:latin typeface="Arial" panose="020B0604020202020204" pitchFamily="34" charset="0"/>
              </a:rPr>
              <a:t>data relevant to those violations</a:t>
            </a:r>
            <a:endParaRPr 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Deliver that to the user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Packages/Pertinent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9ED76-CD24-4701-A1EF-5C7C884FCB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22 September 2013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2976" y="1585912"/>
            <a:ext cx="5657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Notification packages may include but will not be limited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*User settings violation </a:t>
            </a:r>
            <a:r>
              <a:rPr lang="en-US" sz="2000" dirty="0" smtClean="0">
                <a:latin typeface="Arial" panose="020B0604020202020204" pitchFamily="34" charset="0"/>
              </a:rPr>
              <a:t>warning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Vehicle </a:t>
            </a:r>
            <a:r>
              <a:rPr lang="en-US" sz="2000" dirty="0" smtClean="0">
                <a:latin typeface="Arial" panose="020B0604020202020204" pitchFamily="34" charset="0"/>
              </a:rPr>
              <a:t>type</a:t>
            </a:r>
            <a:endParaRPr lang="en-US" sz="2000" dirty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Distance </a:t>
            </a:r>
            <a:r>
              <a:rPr lang="en-US" sz="2000" dirty="0" smtClean="0">
                <a:latin typeface="Arial" panose="020B0604020202020204" pitchFamily="34" charset="0"/>
              </a:rPr>
              <a:t>Away</a:t>
            </a:r>
            <a:endParaRPr lang="en-US" sz="2000" dirty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Direction </a:t>
            </a:r>
            <a:r>
              <a:rPr lang="en-US" sz="2000" dirty="0" smtClean="0">
                <a:latin typeface="Arial" panose="020B0604020202020204" pitchFamily="34" charset="0"/>
              </a:rPr>
              <a:t>(Cardinal </a:t>
            </a:r>
            <a:r>
              <a:rPr lang="en-US" sz="2000" dirty="0">
                <a:latin typeface="Arial" panose="020B0604020202020204" pitchFamily="34" charset="0"/>
              </a:rPr>
              <a:t>Direction)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Relative Altitude</a:t>
            </a:r>
          </a:p>
          <a:p>
            <a:pPr lvl="1"/>
            <a:endParaRPr lang="en-US" sz="2000" dirty="0">
              <a:latin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*At the VERY least, this will be included.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University of Washington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9ED76-CD24-4701-A1EF-5C7C884FCB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22 September 2013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7168" y="1471610"/>
            <a:ext cx="6872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</a:rPr>
              <a:t>User: </a:t>
            </a:r>
            <a:r>
              <a:rPr lang="en-US" dirty="0" smtClean="0">
                <a:latin typeface="Arial" panose="020B0604020202020204" pitchFamily="34" charset="0"/>
              </a:rPr>
              <a:t>ScanEagle01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Observable: </a:t>
            </a:r>
            <a:r>
              <a:rPr lang="en-US" dirty="0" smtClean="0">
                <a:latin typeface="Arial" panose="020B0604020202020204" pitchFamily="34" charset="0"/>
              </a:rPr>
              <a:t>Boeing747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Notification: </a:t>
            </a:r>
            <a:r>
              <a:rPr lang="en-US" dirty="0" smtClean="0">
                <a:latin typeface="Arial" panose="020B0604020202020204" pitchFamily="34" charset="0"/>
              </a:rPr>
              <a:t>Conflict Entities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	     Touching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3929060" y="1300431"/>
            <a:ext cx="2228850" cy="1085850"/>
          </a:xfrm>
          <a:prstGeom prst="can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0522" y="165869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ScanEagle01</a:t>
            </a:r>
            <a:endParaRPr lang="en-US" dirty="0">
              <a:latin typeface="+mn-lt"/>
            </a:endParaRPr>
          </a:p>
        </p:txBody>
      </p:sp>
      <p:sp>
        <p:nvSpPr>
          <p:cNvPr id="16" name="Can 15"/>
          <p:cNvSpPr/>
          <p:nvPr/>
        </p:nvSpPr>
        <p:spPr>
          <a:xfrm>
            <a:off x="6057895" y="2005251"/>
            <a:ext cx="2700338" cy="1987034"/>
          </a:xfrm>
          <a:prstGeom prst="can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3702" y="2962514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Boeing 747</a:t>
            </a:r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H="1" flipV="1">
            <a:off x="5043484" y="1843356"/>
            <a:ext cx="2364580" cy="1303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57167" y="4179363"/>
            <a:ext cx="3907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</a:rPr>
              <a:t>Output: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ScanEagle01: 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Proximity Violation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Type: </a:t>
            </a:r>
            <a:r>
              <a:rPr lang="en-US" dirty="0" smtClean="0">
                <a:latin typeface="Arial" panose="020B0604020202020204" pitchFamily="34" charset="0"/>
              </a:rPr>
              <a:t>Boeing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747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Distance</a:t>
            </a:r>
            <a:r>
              <a:rPr lang="en-US" b="1" dirty="0">
                <a:latin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</a:rPr>
              <a:t> Value</a:t>
            </a:r>
            <a:r>
              <a:rPr lang="en-US" b="1" dirty="0">
                <a:latin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</a:rPr>
              <a:t>Direction: </a:t>
            </a:r>
            <a:r>
              <a:rPr lang="en-US" dirty="0" smtClean="0">
                <a:latin typeface="Arial" panose="020B0604020202020204" pitchFamily="34" charset="0"/>
              </a:rPr>
              <a:t>SW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Altitude: </a:t>
            </a:r>
            <a:r>
              <a:rPr lang="en-US" dirty="0" smtClean="0">
                <a:latin typeface="Arial" panose="020B0604020202020204" pitchFamily="34" charset="0"/>
              </a:rPr>
              <a:t>Low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043484" y="2489687"/>
            <a:ext cx="842963" cy="842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00547" y="3175309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Value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1400" y="4179095"/>
            <a:ext cx="12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Top View</a:t>
            </a:r>
            <a:endParaRPr lang="en-US" b="1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43520" y="4363761"/>
            <a:ext cx="1085853" cy="1000125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32743" y="5229224"/>
            <a:ext cx="1294805" cy="1314451"/>
          </a:xfrm>
          <a:prstGeom prst="ellipse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81494" y="4120874"/>
            <a:ext cx="1224257" cy="485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0438" y="4692373"/>
            <a:ext cx="17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ScanEagle01</a:t>
            </a: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7488" y="5510689"/>
            <a:ext cx="18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           Boeing 747</a:t>
            </a:r>
            <a:endParaRPr lang="en-US" sz="1600" dirty="0"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043484" y="4877039"/>
            <a:ext cx="2803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2" idx="3"/>
          </p:cNvCxnSpPr>
          <p:nvPr/>
        </p:nvCxnSpPr>
        <p:spPr bwMode="auto">
          <a:xfrm>
            <a:off x="4638080" y="5679966"/>
            <a:ext cx="194663" cy="153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7422348" y="4743406"/>
            <a:ext cx="0" cy="8183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7422348" y="5561723"/>
            <a:ext cx="0" cy="8472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7422348" y="5561723"/>
            <a:ext cx="8715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6555573" y="5561723"/>
            <a:ext cx="8667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272333" y="4323041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endParaRPr lang="en-US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86138" y="3992285"/>
            <a:ext cx="5757862" cy="266569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22386" y="1300431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Side View</a:t>
            </a:r>
            <a:endParaRPr lang="en-US" b="1" dirty="0">
              <a:latin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2386" y="1300431"/>
            <a:ext cx="1283365" cy="41791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86138" y="1114425"/>
            <a:ext cx="5757862" cy="28778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464965" y="4863823"/>
            <a:ext cx="421481" cy="10226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5675705" y="5561723"/>
            <a:ext cx="550069" cy="5247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193627" y="5976715"/>
            <a:ext cx="72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77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64340</TotalTime>
  <Words>197</Words>
  <Application>Microsoft Office PowerPoint</Application>
  <PresentationFormat>On-screen Show (4:3)</PresentationFormat>
  <Paragraphs>53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Garamond</vt:lpstr>
      <vt:lpstr>Times New Roman</vt:lpstr>
      <vt:lpstr>Wingdings</vt:lpstr>
      <vt:lpstr>Pixel</vt:lpstr>
      <vt:lpstr>Separation Management: Proximity Violation Notification Feature Level Design Executive Summary</vt:lpstr>
      <vt:lpstr>Feature Level Summary</vt:lpstr>
      <vt:lpstr>Notification Packages/Pertinent Data</vt:lpstr>
      <vt:lpstr>Example Cont.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Walter</cp:lastModifiedBy>
  <cp:revision>4137</cp:revision>
  <dcterms:created xsi:type="dcterms:W3CDTF">1601-01-01T00:00:00Z</dcterms:created>
  <dcterms:modified xsi:type="dcterms:W3CDTF">2013-09-26T22:31:02Z</dcterms:modified>
</cp:coreProperties>
</file>