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997" r:id="rId2"/>
    <p:sldId id="993" r:id="rId3"/>
    <p:sldId id="996" r:id="rId4"/>
  </p:sldIdLst>
  <p:sldSz cx="9144000" cy="6858000" type="screen4x3"/>
  <p:notesSz cx="7099300" cy="10234613"/>
  <p:embeddedFontLst>
    <p:embeddedFont>
      <p:font typeface="Garamond" panose="02020404030301010803" pitchFamily="18" charset="0"/>
      <p:regular r:id="rId7"/>
      <p:bold r:id="rId8"/>
      <p:italic r:id="rId9"/>
    </p:embeddedFont>
    <p:embeddedFont>
      <p:font typeface="Cordia New" panose="020B0304020202020204" pitchFamily="34" charset="-34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2D050"/>
    <a:srgbClr val="FF0000"/>
    <a:srgbClr val="FFCC00"/>
    <a:srgbClr val="00FFFF"/>
    <a:srgbClr val="000000"/>
    <a:srgbClr val="00B0F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61" autoAdjust="0"/>
    <p:restoredTop sz="91784" autoAdjust="0"/>
  </p:normalViewPr>
  <p:slideViewPr>
    <p:cSldViewPr snapToGrid="0">
      <p:cViewPr varScale="1">
        <p:scale>
          <a:sx n="85" d="100"/>
          <a:sy n="85" d="100"/>
        </p:scale>
        <p:origin x="-9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258"/>
    </p:cViewPr>
  </p:sorterViewPr>
  <p:notesViewPr>
    <p:cSldViewPr snapToGrid="0">
      <p:cViewPr varScale="1">
        <p:scale>
          <a:sx n="77" d="100"/>
          <a:sy n="77" d="100"/>
        </p:scale>
        <p:origin x="-3270" y="-9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178D8B57-81C9-4707-B7E5-5A5D67F95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0863621F-474C-4DA4-8279-2543820F2C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1447800"/>
            <a:ext cx="9144000" cy="54102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328738" y="144463"/>
            <a:ext cx="62642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Autonomous Flight Systems Laboratory</a:t>
            </a: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Department of Aeronautics and Astronautics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295400"/>
            <a:ext cx="9144000" cy="152400"/>
          </a:xfrm>
          <a:prstGeom prst="rect">
            <a:avLst/>
          </a:prstGeom>
          <a:gradFill rotWithShape="1">
            <a:gsLst>
              <a:gs pos="0">
                <a:srgbClr val="181847"/>
              </a:gs>
              <a:gs pos="50000">
                <a:srgbClr val="333399"/>
              </a:gs>
              <a:gs pos="100000">
                <a:srgbClr val="18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pic>
        <p:nvPicPr>
          <p:cNvPr id="9" name="Picture 34" descr="AFS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26841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lum\Desktop\TEMP\UniversityArtPack\UniversityArtPack Folder\GIF\UW.Signature_stacked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115888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80010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2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14800"/>
            <a:ext cx="7162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C8631-A1EB-4626-AAFC-0D6C864600B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7313"/>
            <a:ext cx="2209800" cy="6465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7313"/>
            <a:ext cx="6477000" cy="6465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F7696-EB99-4082-A4CE-D8F388C374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3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2D423-F084-4544-9491-89312364025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04A-4534-4519-BE11-2A87FB661DB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2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13" y="87313"/>
            <a:ext cx="76803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343400" cy="261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3825"/>
            <a:ext cx="4343400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8D519-1456-4DD6-BD8E-8F3EA970EE4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0662-DD84-4BF6-952F-98495FE37EE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2F339-82F9-411E-99EE-BDAAF66BF4E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34340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9ED76-CD24-4701-A1EF-5C7C884FCBF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AC212-3BDC-41F2-9A5C-CCF36CAF082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3ECC2-4EAB-41E6-89B9-92FC4F558BA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0CC37-3CF8-4E49-BDFF-F53272FD8E0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1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5E6D4-F705-462B-ACC5-F3A0885BBBB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6FD9-BEC5-4CC1-8072-D994C032FB8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50000">
                <a:srgbClr val="181847"/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1123950"/>
            <a:ext cx="9144000" cy="550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0" y="0"/>
            <a:ext cx="9144000" cy="931863"/>
          </a:xfrm>
          <a:prstGeom prst="rect">
            <a:avLst/>
          </a:prstGeom>
          <a:gradFill rotWithShape="1">
            <a:gsLst>
              <a:gs pos="0">
                <a:srgbClr val="598CE7"/>
              </a:gs>
              <a:gs pos="100000">
                <a:srgbClr val="2254D2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294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University of Washington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D0B77E2-ED7B-4077-8B81-B687508E091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268413" y="87313"/>
            <a:ext cx="7680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63638"/>
            <a:ext cx="8839200" cy="538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19 August 2013</a:t>
            </a:r>
            <a:endParaRPr lang="en-US" dirty="0"/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931863"/>
            <a:ext cx="9144000" cy="192087"/>
          </a:xfrm>
          <a:prstGeom prst="rect">
            <a:avLst/>
          </a:prstGeom>
          <a:gradFill rotWithShape="1">
            <a:gsLst>
              <a:gs pos="0">
                <a:srgbClr val="C78D25"/>
              </a:gs>
              <a:gs pos="50000">
                <a:srgbClr val="EBD173"/>
              </a:gs>
              <a:gs pos="100000">
                <a:srgbClr val="C78D2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7231063" y="879475"/>
            <a:ext cx="2189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Aeronautics &amp; Astronautics</a:t>
            </a:r>
          </a:p>
        </p:txBody>
      </p:sp>
      <p:sp>
        <p:nvSpPr>
          <p:cNvPr id="1036" name="Text Box 24"/>
          <p:cNvSpPr txBox="1">
            <a:spLocks noChangeArrowheads="1"/>
          </p:cNvSpPr>
          <p:nvPr/>
        </p:nvSpPr>
        <p:spPr bwMode="auto">
          <a:xfrm>
            <a:off x="-38100" y="874713"/>
            <a:ext cx="341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en-US" sz="1200" b="1" i="1" dirty="0" smtClean="0">
                <a:solidFill>
                  <a:srgbClr val="DBE7F1"/>
                </a:solidFill>
                <a:cs typeface="+mn-cs"/>
              </a:rPr>
              <a:t>Autonomous Flight Systems Laboratory</a:t>
            </a:r>
          </a:p>
        </p:txBody>
      </p:sp>
      <p:pic>
        <p:nvPicPr>
          <p:cNvPr id="1037" name="Picture 25" descr="AFSL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1438"/>
            <a:ext cx="10763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599" r:id="rId2"/>
    <p:sldLayoutId id="2147485600" r:id="rId3"/>
    <p:sldLayoutId id="2147485601" r:id="rId4"/>
    <p:sldLayoutId id="2147485602" r:id="rId5"/>
    <p:sldLayoutId id="2147485603" r:id="rId6"/>
    <p:sldLayoutId id="2147485604" r:id="rId7"/>
    <p:sldLayoutId id="2147485605" r:id="rId8"/>
    <p:sldLayoutId id="2147485606" r:id="rId9"/>
    <p:sldLayoutId id="2147485607" r:id="rId10"/>
    <p:sldLayoutId id="2147485608" r:id="rId11"/>
    <p:sldLayoutId id="2147485609" r:id="rId12"/>
    <p:sldLayoutId id="2147485610" r:id="rId13"/>
    <p:sldLayoutId id="2147485611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DBE7F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49" y="1676400"/>
            <a:ext cx="8001000" cy="2209800"/>
          </a:xfrm>
        </p:spPr>
        <p:txBody>
          <a:bodyPr/>
          <a:lstStyle/>
          <a:p>
            <a:pPr algn="ctr"/>
            <a:r>
              <a:rPr lang="en-US" sz="3600" dirty="0" smtClean="0">
                <a:latin typeface="+mj-lt"/>
              </a:rPr>
              <a:t>Vehicle Class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527" y="4103649"/>
            <a:ext cx="7917366" cy="1159727"/>
          </a:xfrm>
        </p:spPr>
        <p:txBody>
          <a:bodyPr/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Madt</a:t>
            </a:r>
            <a:r>
              <a:rPr lang="en-US" sz="2000" b="1" dirty="0" smtClean="0">
                <a:solidFill>
                  <a:schemeClr val="bg1"/>
                </a:solidFill>
              </a:rPr>
              <a:t> Peck, UW Alum			madt.squinge@gmail.com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6517" y="579863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n-lt"/>
                <a:cs typeface="Cordia New" panose="020B0304020202020204" pitchFamily="34" charset="-34"/>
              </a:rPr>
              <a:t>27 September 2013</a:t>
            </a:r>
            <a:endParaRPr lang="en-US" sz="2000" b="1" dirty="0">
              <a:solidFill>
                <a:schemeClr val="bg1"/>
              </a:solidFill>
              <a:latin typeface="+mn-lt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97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Class: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define a class of vehicles that can be applied to multiple simulations (keep it simple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 takes inputs and creates an object with specified properties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Additional command to advance the object according to inputs:</a:t>
            </a:r>
          </a:p>
          <a:p>
            <a:pPr lvl="1"/>
            <a:r>
              <a:rPr lang="en-US" dirty="0" smtClean="0"/>
              <a:t>Heading angle, Climbing angle, Speed, Time increment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30662-DD84-4BF6-952F-98495FE37E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27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Class: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University of Washington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30662-DD84-4BF6-952F-98495FE37E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27 September 2013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21" y="1920898"/>
            <a:ext cx="4142677" cy="41426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63638"/>
            <a:ext cx="5300546" cy="520196"/>
          </a:xfrm>
        </p:spPr>
        <p:txBody>
          <a:bodyPr/>
          <a:lstStyle/>
          <a:p>
            <a:r>
              <a:rPr lang="en-US" dirty="0" smtClean="0"/>
              <a:t>Test each section of the </a:t>
            </a:r>
            <a:r>
              <a:rPr lang="en-US" dirty="0" smtClean="0"/>
              <a:t>code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98594" y="6051965"/>
            <a:ext cx="409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Fig 2: </a:t>
            </a:r>
            <a:r>
              <a:rPr lang="en-US" sz="1200" dirty="0" smtClean="0">
                <a:latin typeface="+mn-lt"/>
              </a:rPr>
              <a:t>Sample trajectory for test vehicle over 100 seconds</a:t>
            </a:r>
            <a:endParaRPr lang="en-US" sz="1200" dirty="0">
              <a:latin typeface="+mn-lt"/>
            </a:endParaRPr>
          </a:p>
        </p:txBody>
      </p:sp>
      <p:pic>
        <p:nvPicPr>
          <p:cNvPr id="10" name="Sample02Motion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5960" y="2230361"/>
            <a:ext cx="4143375" cy="3267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187" y="5891905"/>
            <a:ext cx="330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Fig 1: Motion of test </a:t>
            </a:r>
            <a:r>
              <a:rPr lang="en-US" sz="1200" dirty="0" smtClean="0">
                <a:latin typeface="+mn-lt"/>
              </a:rPr>
              <a:t>vehicle over 100 seconds</a:t>
            </a:r>
            <a:endParaRPr lang="en-US" sz="1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8997" y="1920897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Sample02 Motion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0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695"/>
  <p:tag name="DEFAULTHEIGHT" val="482"/>
</p:tagLst>
</file>

<file path=ppt/theme/theme1.xml><?xml version="1.0" encoding="utf-8"?>
<a:theme xmlns:a="http://schemas.openxmlformats.org/drawingml/2006/main" name="Vehicle Clas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Vehicle Class</Template>
  <TotalTime>29</TotalTime>
  <Words>110</Words>
  <Application>Microsoft Office PowerPoint</Application>
  <PresentationFormat>On-screen Show (4:3)</PresentationFormat>
  <Paragraphs>21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Garamond</vt:lpstr>
      <vt:lpstr>Wingdings</vt:lpstr>
      <vt:lpstr>Times New Roman</vt:lpstr>
      <vt:lpstr>Cordia New</vt:lpstr>
      <vt:lpstr>Vehicle Class</vt:lpstr>
      <vt:lpstr>Vehicle Class</vt:lpstr>
      <vt:lpstr>Vehicle Class: Functions</vt:lpstr>
      <vt:lpstr>Vehicle Class: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Class</dc:title>
  <dc:creator>Madison Peck</dc:creator>
  <cp:lastModifiedBy>Madison Peck</cp:lastModifiedBy>
  <cp:revision>4</cp:revision>
  <dcterms:created xsi:type="dcterms:W3CDTF">2013-09-27T17:22:31Z</dcterms:created>
  <dcterms:modified xsi:type="dcterms:W3CDTF">2013-09-27T17:52:00Z</dcterms:modified>
</cp:coreProperties>
</file>