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2" r:id="rId1"/>
  </p:sldMasterIdLst>
  <p:notesMasterIdLst>
    <p:notesMasterId r:id="rId5"/>
  </p:notesMasterIdLst>
  <p:handoutMasterIdLst>
    <p:handoutMasterId r:id="rId6"/>
  </p:handoutMasterIdLst>
  <p:sldIdLst>
    <p:sldId id="538" r:id="rId2"/>
    <p:sldId id="976" r:id="rId3"/>
    <p:sldId id="977" r:id="rId4"/>
  </p:sldIdLst>
  <p:sldSz cx="9144000" cy="6858000" type="screen4x3"/>
  <p:notesSz cx="7099300" cy="10234613"/>
  <p:embeddedFontLst>
    <p:embeddedFont>
      <p:font typeface="Garamond" panose="02020404030301010803" pitchFamily="18" charset="0"/>
      <p:regular r:id="rId7"/>
      <p:bold r:id="rId8"/>
      <p:italic r:id="rId9"/>
    </p:embeddedFont>
  </p:embeddedFontLst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92D050"/>
    <a:srgbClr val="FF0000"/>
    <a:srgbClr val="FFCC00"/>
    <a:srgbClr val="00FFFF"/>
    <a:srgbClr val="000000"/>
    <a:srgbClr val="00B0F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780" autoAdjust="0"/>
    <p:restoredTop sz="84800" autoAdjust="0"/>
  </p:normalViewPr>
  <p:slideViewPr>
    <p:cSldViewPr snapToGrid="0">
      <p:cViewPr varScale="1">
        <p:scale>
          <a:sx n="79" d="100"/>
          <a:sy n="79" d="100"/>
        </p:scale>
        <p:origin x="-11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notesViewPr>
    <p:cSldViewPr snapToGrid="0">
      <p:cViewPr varScale="1">
        <p:scale>
          <a:sx n="77" d="100"/>
          <a:sy n="77" d="100"/>
        </p:scale>
        <p:origin x="-3270" y="-90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6FDA00B-9137-4FF7-B78D-66CAEF582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2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4E35E52-E166-463F-80CD-1C15ADD3B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43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2186188F-9B62-4834-9FB8-BB2C0336E231}" type="slidenum">
              <a:rPr lang="en-US" smtClean="0">
                <a:latin typeface="Times New Roman" pitchFamily="18" charset="0"/>
              </a:rPr>
              <a:pPr>
                <a:defRPr/>
              </a:pPr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0" y="1447800"/>
            <a:ext cx="9144000" cy="54102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328738" y="144463"/>
            <a:ext cx="626427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cs typeface="+mn-cs"/>
              </a:rPr>
              <a:t>Autonomous Flight Systems Laboratory</a:t>
            </a:r>
          </a:p>
          <a:p>
            <a:pPr algn="ctr">
              <a:defRPr/>
            </a:pPr>
            <a:endParaRPr lang="en-US" sz="700" b="1" dirty="0" smtClean="0">
              <a:solidFill>
                <a:schemeClr val="bg1"/>
              </a:solidFill>
              <a:cs typeface="+mn-cs"/>
            </a:endParaRPr>
          </a:p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cs typeface="+mn-cs"/>
              </a:rPr>
              <a:t>Department of Aeronautics and Astronautics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295400"/>
            <a:ext cx="9144000" cy="152400"/>
          </a:xfrm>
          <a:prstGeom prst="rect">
            <a:avLst/>
          </a:prstGeom>
          <a:gradFill rotWithShape="1">
            <a:gsLst>
              <a:gs pos="0">
                <a:srgbClr val="181847"/>
              </a:gs>
              <a:gs pos="50000">
                <a:srgbClr val="333399"/>
              </a:gs>
              <a:gs pos="100000">
                <a:srgbClr val="18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9" name="Picture 34" descr="AFS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268412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Users\lum\Desktop\TEMP\UniversityArtPack\UniversityArtPack Folder\GIF\UW.Signature_stacked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115888"/>
            <a:ext cx="1704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8001000" cy="2209800"/>
          </a:xfrm>
        </p:spPr>
        <p:txBody>
          <a:bodyPr/>
          <a:lstStyle>
            <a:lvl1pPr>
              <a:defRPr sz="33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42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14800"/>
            <a:ext cx="7162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4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393BD-33AE-41D6-BC8D-A2A0D5481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27, 2013</a:t>
            </a:r>
          </a:p>
        </p:txBody>
      </p:sp>
    </p:spTree>
    <p:extLst>
      <p:ext uri="{BB962C8B-B14F-4D97-AF65-F5344CB8AC3E}">
        <p14:creationId xmlns:p14="http://schemas.microsoft.com/office/powerpoint/2010/main" val="339938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7313"/>
            <a:ext cx="2209800" cy="6465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7313"/>
            <a:ext cx="6477000" cy="6465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C0A31-A737-45CF-A3C6-A1AD64FF0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27, 2013</a:t>
            </a:r>
          </a:p>
        </p:txBody>
      </p:sp>
    </p:spTree>
    <p:extLst>
      <p:ext uri="{BB962C8B-B14F-4D97-AF65-F5344CB8AC3E}">
        <p14:creationId xmlns:p14="http://schemas.microsoft.com/office/powerpoint/2010/main" val="394106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924D8-0D9E-44F2-8C42-1FCED482E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27, 2013</a:t>
            </a:r>
          </a:p>
        </p:txBody>
      </p:sp>
    </p:spTree>
    <p:extLst>
      <p:ext uri="{BB962C8B-B14F-4D97-AF65-F5344CB8AC3E}">
        <p14:creationId xmlns:p14="http://schemas.microsoft.com/office/powerpoint/2010/main" val="187578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0512D-D648-4AC1-B04E-66F0AF900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27, 2013</a:t>
            </a:r>
          </a:p>
        </p:txBody>
      </p:sp>
    </p:spTree>
    <p:extLst>
      <p:ext uri="{BB962C8B-B14F-4D97-AF65-F5344CB8AC3E}">
        <p14:creationId xmlns:p14="http://schemas.microsoft.com/office/powerpoint/2010/main" val="863928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2D1F0-9D7A-452B-A678-2DA6CA7F3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27, 2013</a:t>
            </a:r>
          </a:p>
        </p:txBody>
      </p:sp>
    </p:spTree>
    <p:extLst>
      <p:ext uri="{BB962C8B-B14F-4D97-AF65-F5344CB8AC3E}">
        <p14:creationId xmlns:p14="http://schemas.microsoft.com/office/powerpoint/2010/main" val="148460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4F64F-0141-4F3B-9AB9-B5945DD224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27, 2013</a:t>
            </a:r>
          </a:p>
        </p:txBody>
      </p:sp>
    </p:spTree>
    <p:extLst>
      <p:ext uri="{BB962C8B-B14F-4D97-AF65-F5344CB8AC3E}">
        <p14:creationId xmlns:p14="http://schemas.microsoft.com/office/powerpoint/2010/main" val="295625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5B57F-D84B-4885-BE11-F8B69D9EB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27, 2013</a:t>
            </a:r>
          </a:p>
        </p:txBody>
      </p:sp>
    </p:spTree>
    <p:extLst>
      <p:ext uri="{BB962C8B-B14F-4D97-AF65-F5344CB8AC3E}">
        <p14:creationId xmlns:p14="http://schemas.microsoft.com/office/powerpoint/2010/main" val="374197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20B8A-8D24-4DB5-BD56-15CBE558B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27, 2013</a:t>
            </a:r>
          </a:p>
        </p:txBody>
      </p:sp>
    </p:spTree>
    <p:extLst>
      <p:ext uri="{BB962C8B-B14F-4D97-AF65-F5344CB8AC3E}">
        <p14:creationId xmlns:p14="http://schemas.microsoft.com/office/powerpoint/2010/main" val="230049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13A31-7C73-4C95-AB6F-4574569D5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27, 2013</a:t>
            </a:r>
          </a:p>
        </p:txBody>
      </p:sp>
    </p:spTree>
    <p:extLst>
      <p:ext uri="{BB962C8B-B14F-4D97-AF65-F5344CB8AC3E}">
        <p14:creationId xmlns:p14="http://schemas.microsoft.com/office/powerpoint/2010/main" val="42303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1A59-E643-40BD-B0D2-8AFCCBB52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27, 2013</a:t>
            </a:r>
          </a:p>
        </p:txBody>
      </p:sp>
    </p:spTree>
    <p:extLst>
      <p:ext uri="{BB962C8B-B14F-4D97-AF65-F5344CB8AC3E}">
        <p14:creationId xmlns:p14="http://schemas.microsoft.com/office/powerpoint/2010/main" val="178492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1516E-AA5C-4FF9-A46A-280AE7000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27, 2013</a:t>
            </a:r>
          </a:p>
        </p:txBody>
      </p:sp>
    </p:spTree>
    <p:extLst>
      <p:ext uri="{BB962C8B-B14F-4D97-AF65-F5344CB8AC3E}">
        <p14:creationId xmlns:p14="http://schemas.microsoft.com/office/powerpoint/2010/main" val="268641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23DB6-4EF0-46DB-9BA1-A7438F8622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27, 2013</a:t>
            </a:r>
          </a:p>
        </p:txBody>
      </p:sp>
    </p:spTree>
    <p:extLst>
      <p:ext uri="{BB962C8B-B14F-4D97-AF65-F5344CB8AC3E}">
        <p14:creationId xmlns:p14="http://schemas.microsoft.com/office/powerpoint/2010/main" val="35624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E8F41-D9FD-4C93-8428-8E2CCAC83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27, 2013</a:t>
            </a:r>
          </a:p>
        </p:txBody>
      </p:sp>
    </p:spTree>
    <p:extLst>
      <p:ext uri="{BB962C8B-B14F-4D97-AF65-F5344CB8AC3E}">
        <p14:creationId xmlns:p14="http://schemas.microsoft.com/office/powerpoint/2010/main" val="96854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50000">
                <a:srgbClr val="181847"/>
              </a:gs>
              <a:gs pos="100000">
                <a:srgbClr val="33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1123950"/>
            <a:ext cx="9144000" cy="5505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auto">
          <a:xfrm>
            <a:off x="0" y="0"/>
            <a:ext cx="9144000" cy="931863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6294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322AAD-3188-4284-9A47-7895885E6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268413" y="87313"/>
            <a:ext cx="7680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63638"/>
            <a:ext cx="883920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32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September 27, 2013</a:t>
            </a:r>
          </a:p>
        </p:txBody>
      </p:sp>
      <p:sp>
        <p:nvSpPr>
          <p:cNvPr id="1034" name="Rectangle 19"/>
          <p:cNvSpPr>
            <a:spLocks noChangeArrowheads="1"/>
          </p:cNvSpPr>
          <p:nvPr/>
        </p:nvSpPr>
        <p:spPr bwMode="auto">
          <a:xfrm>
            <a:off x="0" y="931863"/>
            <a:ext cx="9144000" cy="192087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7231063" y="879475"/>
            <a:ext cx="21891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1200" b="1" i="1" smtClean="0">
                <a:solidFill>
                  <a:srgbClr val="DBE7F1"/>
                </a:solidFill>
                <a:cs typeface="+mn-cs"/>
              </a:rPr>
              <a:t>Aeronautics &amp; Astronautics</a:t>
            </a:r>
          </a:p>
        </p:txBody>
      </p:sp>
      <p:sp>
        <p:nvSpPr>
          <p:cNvPr id="1036" name="Text Box 24"/>
          <p:cNvSpPr txBox="1">
            <a:spLocks noChangeArrowheads="1"/>
          </p:cNvSpPr>
          <p:nvPr/>
        </p:nvSpPr>
        <p:spPr bwMode="auto">
          <a:xfrm>
            <a:off x="-38100" y="874713"/>
            <a:ext cx="3419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1200" b="1" i="1" smtClean="0">
                <a:solidFill>
                  <a:srgbClr val="DBE7F1"/>
                </a:solidFill>
                <a:cs typeface="+mn-cs"/>
              </a:rPr>
              <a:t>Autonomous Flight Systems Laboratory</a:t>
            </a:r>
          </a:p>
        </p:txBody>
      </p:sp>
      <p:pic>
        <p:nvPicPr>
          <p:cNvPr id="1037" name="Picture 25" descr="AFSL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0763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07" r:id="rId1"/>
    <p:sldLayoutId id="2147485794" r:id="rId2"/>
    <p:sldLayoutId id="2147485795" r:id="rId3"/>
    <p:sldLayoutId id="2147485796" r:id="rId4"/>
    <p:sldLayoutId id="2147485797" r:id="rId5"/>
    <p:sldLayoutId id="2147485798" r:id="rId6"/>
    <p:sldLayoutId id="2147485799" r:id="rId7"/>
    <p:sldLayoutId id="2147485800" r:id="rId8"/>
    <p:sldLayoutId id="2147485801" r:id="rId9"/>
    <p:sldLayoutId id="2147485802" r:id="rId10"/>
    <p:sldLayoutId id="2147485803" r:id="rId11"/>
    <p:sldLayoutId id="2147485804" r:id="rId12"/>
    <p:sldLayoutId id="2147485805" r:id="rId13"/>
    <p:sldLayoutId id="2147485806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5950" y="2528888"/>
            <a:ext cx="8104188" cy="1152775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atin typeface="Arial" charset="0"/>
              </a:rPr>
              <a:t>Vehicle Class in C#</a:t>
            </a:r>
            <a:br>
              <a:rPr lang="en-US" altLang="en-US" dirty="0" smtClean="0">
                <a:latin typeface="Arial" charset="0"/>
              </a:rPr>
            </a:br>
            <a:r>
              <a:rPr lang="en-US" altLang="en-US" dirty="0" smtClean="0">
                <a:latin typeface="Arial" charset="0"/>
              </a:rPr>
              <a:t/>
            </a:r>
            <a:br>
              <a:rPr lang="en-US" altLang="en-US" dirty="0" smtClean="0">
                <a:latin typeface="Arial" charset="0"/>
              </a:rPr>
            </a:br>
            <a:endParaRPr lang="en-US" altLang="en-US" dirty="0" smtClean="0">
              <a:latin typeface="Arial" charset="0"/>
            </a:endParaRPr>
          </a:p>
        </p:txBody>
      </p:sp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696913" y="5546725"/>
            <a:ext cx="776763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rgbClr val="FFFFFF"/>
                </a:solidFill>
              </a:rPr>
              <a:t>October 25, </a:t>
            </a:r>
            <a:r>
              <a:rPr lang="en-US" altLang="en-US" sz="2000" b="1" dirty="0">
                <a:solidFill>
                  <a:srgbClr val="FFFFFF"/>
                </a:solidFill>
              </a:rPr>
              <a:t>2013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8306" y="3845638"/>
            <a:ext cx="78727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Christopher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Lum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PhD				lum@uw.edu</a:t>
            </a:r>
          </a:p>
          <a:p>
            <a:endParaRPr lang="en-US" sz="2000" b="1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Madt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Peck, Alum				madtp@uw.edu</a:t>
            </a:r>
          </a:p>
        </p:txBody>
      </p:sp>
    </p:spTree>
  </p:cSld>
  <p:clrMapOvr>
    <a:masterClrMapping/>
  </p:clrMapOvr>
  <p:transition advTm="1922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Class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the C# class with the same fields as the </a:t>
            </a:r>
            <a:r>
              <a:rPr lang="en-US" dirty="0" err="1" smtClean="0"/>
              <a:t>Matlab</a:t>
            </a:r>
            <a:r>
              <a:rPr lang="en-US" dirty="0" smtClean="0"/>
              <a:t> class: ID, Position vector, Velocity vector.</a:t>
            </a:r>
          </a:p>
          <a:p>
            <a:endParaRPr lang="en-US" dirty="0" smtClean="0"/>
          </a:p>
          <a:p>
            <a:r>
              <a:rPr lang="en-US" dirty="0" smtClean="0"/>
              <a:t>Simple constructor </a:t>
            </a:r>
          </a:p>
          <a:p>
            <a:pPr lvl="1"/>
            <a:r>
              <a:rPr lang="en-US" dirty="0" smtClean="0"/>
              <a:t>Default Vehicle with an ID of “N/A (Default)” and zero vectors for position and Velocity</a:t>
            </a:r>
          </a:p>
          <a:p>
            <a:pPr lvl="1"/>
            <a:r>
              <a:rPr lang="en-US" dirty="0" smtClean="0"/>
              <a:t>Defined Vehicle with first, second, and third inputs assigned to ID, Position, and Velocity, respectively.</a:t>
            </a:r>
          </a:p>
          <a:p>
            <a:pPr lvl="1"/>
            <a:endParaRPr lang="en-US" dirty="0"/>
          </a:p>
          <a:p>
            <a:r>
              <a:rPr lang="en-US" dirty="0" smtClean="0"/>
              <a:t>Assigned “get” and “set” requirements for each field so that the user can change the vehicle properties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University of Washington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74F64F-0141-4F3B-9AB9-B5945DD2246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be able to save data from a simulation and open it in </a:t>
            </a:r>
            <a:r>
              <a:rPr lang="en-US" dirty="0" err="1" smtClean="0"/>
              <a:t>Matlab</a:t>
            </a:r>
            <a:r>
              <a:rPr lang="en-US" dirty="0" smtClean="0"/>
              <a:t> to create plots and videos.</a:t>
            </a:r>
          </a:p>
          <a:p>
            <a:endParaRPr lang="en-US" dirty="0" smtClean="0"/>
          </a:p>
          <a:p>
            <a:r>
              <a:rPr lang="en-US" dirty="0" err="1" smtClean="0"/>
              <a:t>PrintToFile</a:t>
            </a:r>
            <a:r>
              <a:rPr lang="en-US" dirty="0" smtClean="0"/>
              <a:t> method saves the “vehicle matrix” to a .txt file named the vehicle’s ID string.</a:t>
            </a:r>
          </a:p>
          <a:p>
            <a:pPr lvl="1"/>
            <a:r>
              <a:rPr lang="en-US" dirty="0" smtClean="0"/>
              <a:t>The “vehicle matrix” is a 6x1 matrix with the first three elements being the position vector and the last three being the velocity vector.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University of Washington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74F64F-0141-4F3B-9AB9-B5945DD2246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01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695"/>
  <p:tag name="DEFAULTHEIGHT" val="482"/>
</p:tagLst>
</file>

<file path=ppt/theme/theme1.xml><?xml version="1.0" encoding="utf-8"?>
<a:theme xmlns:a="http://schemas.openxmlformats.org/drawingml/2006/main" name="13_09_26_external_demo_1310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13_09_26_external_demo_1310</Template>
  <TotalTime>86</TotalTime>
  <Words>187</Words>
  <Application>Microsoft Office PowerPoint</Application>
  <PresentationFormat>On-screen Show (4:3)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Wingdings</vt:lpstr>
      <vt:lpstr>Times New Roman</vt:lpstr>
      <vt:lpstr>Garamond</vt:lpstr>
      <vt:lpstr>13_09_26_external_demo_1310</vt:lpstr>
      <vt:lpstr>Vehicle Class in C#  </vt:lpstr>
      <vt:lpstr>Vehicle Class Definition</vt:lpstr>
      <vt:lpstr>Vehicle Class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Collision Warning System for the Insitu Common Open-mission Management Command and Control (ICOMC2) System  External Demo  Sprint 1310</dc:title>
  <dc:creator>Madison Peck</dc:creator>
  <cp:lastModifiedBy>Madison Peck</cp:lastModifiedBy>
  <cp:revision>11</cp:revision>
  <dcterms:created xsi:type="dcterms:W3CDTF">2013-10-24T19:59:05Z</dcterms:created>
  <dcterms:modified xsi:type="dcterms:W3CDTF">2013-10-25T04:35:20Z</dcterms:modified>
</cp:coreProperties>
</file>