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activeX/activeX1.xml" ContentType="application/vnd.ms-office.activeX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95" r:id="rId4"/>
    <p:sldId id="298" r:id="rId5"/>
    <p:sldId id="297" r:id="rId6"/>
    <p:sldId id="284" r:id="rId7"/>
    <p:sldId id="286" r:id="rId8"/>
    <p:sldId id="285" r:id="rId9"/>
    <p:sldId id="287" r:id="rId10"/>
    <p:sldId id="288" r:id="rId11"/>
    <p:sldId id="289" r:id="rId12"/>
    <p:sldId id="301" r:id="rId13"/>
    <p:sldId id="290" r:id="rId14"/>
    <p:sldId id="291" r:id="rId15"/>
    <p:sldId id="292" r:id="rId16"/>
    <p:sldId id="293" r:id="rId17"/>
    <p:sldId id="294" r:id="rId18"/>
    <p:sldId id="283" r:id="rId19"/>
    <p:sldId id="299" r:id="rId20"/>
    <p:sldId id="296" r:id="rId21"/>
    <p:sldId id="30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Scheuber" initials="PS" lastIdx="1" clrIdx="0">
    <p:extLst>
      <p:ext uri="{19B8F6BF-5375-455C-9EA6-DF929625EA0E}">
        <p15:presenceInfo xmlns:p15="http://schemas.microsoft.com/office/powerpoint/2012/main" userId="c59341f6b56611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48A"/>
    <a:srgbClr val="EE4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04D5E-F9AB-4FE0-92DA-2344B466BBBF}" v="487" dt="2019-07-13T12:14:54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EDD38-F688-4952-B836-33FA05DDB5B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AB7DC-521E-4BE6-B730-BDD7F5A253B2}">
      <dgm:prSet phldrT="[Text]"/>
      <dgm:spPr/>
      <dgm:t>
        <a:bodyPr/>
        <a:lstStyle/>
        <a:p>
          <a:r>
            <a:rPr lang="de-CH" dirty="0"/>
            <a:t>DATA</a:t>
          </a:r>
          <a:endParaRPr lang="en-US" dirty="0"/>
        </a:p>
      </dgm:t>
    </dgm:pt>
    <dgm:pt modelId="{9E9A6CE4-6DAE-41A8-880E-F730A68F525D}" type="parTrans" cxnId="{8B075B2D-9B1C-424B-9B72-805992447A83}">
      <dgm:prSet/>
      <dgm:spPr/>
      <dgm:t>
        <a:bodyPr/>
        <a:lstStyle/>
        <a:p>
          <a:endParaRPr lang="en-US"/>
        </a:p>
      </dgm:t>
    </dgm:pt>
    <dgm:pt modelId="{50793557-0FDF-496C-9304-7E66377A7F89}" type="sibTrans" cxnId="{8B075B2D-9B1C-424B-9B72-805992447A83}">
      <dgm:prSet/>
      <dgm:spPr/>
      <dgm:t>
        <a:bodyPr/>
        <a:lstStyle/>
        <a:p>
          <a:endParaRPr lang="en-US"/>
        </a:p>
      </dgm:t>
    </dgm:pt>
    <dgm:pt modelId="{2DEF6E63-5ED4-41BA-B004-47ED6321E897}">
      <dgm:prSet phldrT="[Text]"/>
      <dgm:spPr/>
      <dgm:t>
        <a:bodyPr/>
        <a:lstStyle/>
        <a:p>
          <a:r>
            <a:rPr lang="de-CH" dirty="0"/>
            <a:t>M1</a:t>
          </a:r>
          <a:endParaRPr lang="en-US" dirty="0"/>
        </a:p>
      </dgm:t>
    </dgm:pt>
    <dgm:pt modelId="{D40641AB-C226-4C29-8D62-6A99CC061BEA}" type="parTrans" cxnId="{1D389E69-6918-4B36-A52F-8ABDFEE79B49}">
      <dgm:prSet/>
      <dgm:spPr/>
      <dgm:t>
        <a:bodyPr/>
        <a:lstStyle/>
        <a:p>
          <a:endParaRPr lang="en-US"/>
        </a:p>
      </dgm:t>
    </dgm:pt>
    <dgm:pt modelId="{1F2286E0-FE79-4910-B6C4-FCDF2E9ABCDC}" type="sibTrans" cxnId="{1D389E69-6918-4B36-A52F-8ABDFEE79B49}">
      <dgm:prSet/>
      <dgm:spPr/>
      <dgm:t>
        <a:bodyPr/>
        <a:lstStyle/>
        <a:p>
          <a:endParaRPr lang="en-US"/>
        </a:p>
      </dgm:t>
    </dgm:pt>
    <dgm:pt modelId="{5319D49B-A489-470C-84A5-E367B6684990}">
      <dgm:prSet phldrT="[Text]"/>
      <dgm:spPr/>
      <dgm:t>
        <a:bodyPr/>
        <a:lstStyle/>
        <a:p>
          <a:r>
            <a:rPr lang="de-CH" dirty="0"/>
            <a:t>M1</a:t>
          </a:r>
          <a:endParaRPr lang="en-US" dirty="0"/>
        </a:p>
      </dgm:t>
    </dgm:pt>
    <dgm:pt modelId="{430BF8A6-B25F-4678-9DD8-EAB890C5C451}" type="parTrans" cxnId="{852CC9F0-13F4-4BB2-8737-B31F474CF87C}">
      <dgm:prSet/>
      <dgm:spPr/>
      <dgm:t>
        <a:bodyPr/>
        <a:lstStyle/>
        <a:p>
          <a:endParaRPr lang="en-US"/>
        </a:p>
      </dgm:t>
    </dgm:pt>
    <dgm:pt modelId="{873E2F4F-D71A-47CE-889E-E9CDA58826FC}" type="sibTrans" cxnId="{852CC9F0-13F4-4BB2-8737-B31F474CF87C}">
      <dgm:prSet/>
      <dgm:spPr/>
      <dgm:t>
        <a:bodyPr/>
        <a:lstStyle/>
        <a:p>
          <a:endParaRPr lang="en-US"/>
        </a:p>
      </dgm:t>
    </dgm:pt>
    <dgm:pt modelId="{275AE58B-D542-4CFE-A551-54890738FC2E}">
      <dgm:prSet phldrT="[Text]"/>
      <dgm:spPr/>
      <dgm:t>
        <a:bodyPr/>
        <a:lstStyle/>
        <a:p>
          <a:r>
            <a:rPr lang="de-CH" dirty="0"/>
            <a:t>M3</a:t>
          </a:r>
          <a:endParaRPr lang="en-US" dirty="0"/>
        </a:p>
      </dgm:t>
    </dgm:pt>
    <dgm:pt modelId="{D7607EF0-FA29-4E03-828A-8D529BB15B7F}" type="parTrans" cxnId="{B0E06F46-67B1-4FCF-933D-F5AB93C1B4D7}">
      <dgm:prSet/>
      <dgm:spPr/>
      <dgm:t>
        <a:bodyPr/>
        <a:lstStyle/>
        <a:p>
          <a:endParaRPr lang="en-US"/>
        </a:p>
      </dgm:t>
    </dgm:pt>
    <dgm:pt modelId="{A2F8999A-84AD-47D0-9FC5-C623A4CB7BB3}" type="sibTrans" cxnId="{B0E06F46-67B1-4FCF-933D-F5AB93C1B4D7}">
      <dgm:prSet/>
      <dgm:spPr/>
      <dgm:t>
        <a:bodyPr/>
        <a:lstStyle/>
        <a:p>
          <a:endParaRPr lang="en-US"/>
        </a:p>
      </dgm:t>
    </dgm:pt>
    <dgm:pt modelId="{21B1C583-832F-45E3-B4F6-3002CFBCA685}">
      <dgm:prSet phldrT="[Text]"/>
      <dgm:spPr/>
      <dgm:t>
        <a:bodyPr/>
        <a:lstStyle/>
        <a:p>
          <a:r>
            <a:rPr lang="de-CH" dirty="0"/>
            <a:t>Daten analysieren, aufbereiten &amp; aufteilen</a:t>
          </a:r>
          <a:endParaRPr lang="en-US" dirty="0"/>
        </a:p>
      </dgm:t>
    </dgm:pt>
    <dgm:pt modelId="{FF23CB23-3C20-4ABD-B9D6-9CE7CD212753}" type="parTrans" cxnId="{33D6043F-F026-43AA-A3ED-5832A4930471}">
      <dgm:prSet/>
      <dgm:spPr/>
      <dgm:t>
        <a:bodyPr/>
        <a:lstStyle/>
        <a:p>
          <a:endParaRPr lang="en-US"/>
        </a:p>
      </dgm:t>
    </dgm:pt>
    <dgm:pt modelId="{4D7FBE80-6D82-4F27-A0DD-4909C7F071A6}" type="sibTrans" cxnId="{33D6043F-F026-43AA-A3ED-5832A4930471}">
      <dgm:prSet/>
      <dgm:spPr/>
      <dgm:t>
        <a:bodyPr/>
        <a:lstStyle/>
        <a:p>
          <a:endParaRPr lang="en-US"/>
        </a:p>
      </dgm:t>
    </dgm:pt>
    <dgm:pt modelId="{797ECDAE-0363-43FB-B954-A2E9E0D6E0DD}">
      <dgm:prSet phldrT="[Text]"/>
      <dgm:spPr/>
      <dgm:t>
        <a:bodyPr/>
        <a:lstStyle/>
        <a:p>
          <a:r>
            <a:rPr lang="de-CH" dirty="0"/>
            <a:t>Training</a:t>
          </a:r>
          <a:endParaRPr lang="en-US" dirty="0"/>
        </a:p>
      </dgm:t>
    </dgm:pt>
    <dgm:pt modelId="{AFC5C353-8BAB-4308-96A9-8E4F96452E52}" type="parTrans" cxnId="{6A33591C-DEDB-463C-BEB2-98AD4509EA3E}">
      <dgm:prSet/>
      <dgm:spPr/>
      <dgm:t>
        <a:bodyPr/>
        <a:lstStyle/>
        <a:p>
          <a:endParaRPr lang="en-US"/>
        </a:p>
      </dgm:t>
    </dgm:pt>
    <dgm:pt modelId="{AFCEA226-D409-493C-B372-5BE204360A7D}" type="sibTrans" cxnId="{6A33591C-DEDB-463C-BEB2-98AD4509EA3E}">
      <dgm:prSet/>
      <dgm:spPr/>
      <dgm:t>
        <a:bodyPr/>
        <a:lstStyle/>
        <a:p>
          <a:endParaRPr lang="en-US"/>
        </a:p>
      </dgm:t>
    </dgm:pt>
    <dgm:pt modelId="{52FF6DC3-7EDD-4988-AAB1-4E9195D19F58}">
      <dgm:prSet phldrT="[Text]"/>
      <dgm:spPr/>
      <dgm:t>
        <a:bodyPr/>
        <a:lstStyle/>
        <a:p>
          <a:r>
            <a:rPr lang="de-CH" dirty="0"/>
            <a:t>Training mit Transformation</a:t>
          </a:r>
          <a:endParaRPr lang="en-US" dirty="0"/>
        </a:p>
      </dgm:t>
    </dgm:pt>
    <dgm:pt modelId="{CF6AB8FB-5ED5-40C2-A766-FBD87E8BE128}" type="parTrans" cxnId="{B9B4A7C2-C651-46C8-A802-6D0E728018C9}">
      <dgm:prSet/>
      <dgm:spPr/>
      <dgm:t>
        <a:bodyPr/>
        <a:lstStyle/>
        <a:p>
          <a:endParaRPr lang="en-US"/>
        </a:p>
      </dgm:t>
    </dgm:pt>
    <dgm:pt modelId="{31CF86A5-1146-432E-BD64-928298B1871E}" type="sibTrans" cxnId="{B9B4A7C2-C651-46C8-A802-6D0E728018C9}">
      <dgm:prSet/>
      <dgm:spPr/>
      <dgm:t>
        <a:bodyPr/>
        <a:lstStyle/>
        <a:p>
          <a:endParaRPr lang="en-US"/>
        </a:p>
      </dgm:t>
    </dgm:pt>
    <dgm:pt modelId="{D57B3C15-0D5C-4560-A9E9-76CCAE03D57B}">
      <dgm:prSet phldrT="[Text]"/>
      <dgm:spPr/>
      <dgm:t>
        <a:bodyPr/>
        <a:lstStyle/>
        <a:p>
          <a:r>
            <a:rPr lang="de-CH" dirty="0"/>
            <a:t>….</a:t>
          </a:r>
          <a:endParaRPr lang="en-US" dirty="0"/>
        </a:p>
      </dgm:t>
    </dgm:pt>
    <dgm:pt modelId="{DDEC643A-0BB3-4906-9970-715C2BA527CE}" type="parTrans" cxnId="{B6619E38-6403-4BED-8434-C799BBAED5D7}">
      <dgm:prSet/>
      <dgm:spPr/>
      <dgm:t>
        <a:bodyPr/>
        <a:lstStyle/>
        <a:p>
          <a:endParaRPr lang="en-US"/>
        </a:p>
      </dgm:t>
    </dgm:pt>
    <dgm:pt modelId="{18321A04-D3F3-4850-9631-AA906ACCA872}" type="sibTrans" cxnId="{B6619E38-6403-4BED-8434-C799BBAED5D7}">
      <dgm:prSet/>
      <dgm:spPr/>
      <dgm:t>
        <a:bodyPr/>
        <a:lstStyle/>
        <a:p>
          <a:endParaRPr lang="en-US"/>
        </a:p>
      </dgm:t>
    </dgm:pt>
    <dgm:pt modelId="{41EE3F82-64A4-40E8-87BD-63D0C6EB718A}">
      <dgm:prSet phldrT="[Text]"/>
      <dgm:spPr/>
      <dgm:t>
        <a:bodyPr/>
        <a:lstStyle/>
        <a:p>
          <a:r>
            <a:rPr lang="de-CH" dirty="0"/>
            <a:t>M2</a:t>
          </a:r>
          <a:endParaRPr lang="en-US" dirty="0"/>
        </a:p>
      </dgm:t>
    </dgm:pt>
    <dgm:pt modelId="{950B76B0-1707-4EFE-9999-56C3D7F536DB}" type="parTrans" cxnId="{69CCE91E-22C2-494A-8094-4135025AF216}">
      <dgm:prSet/>
      <dgm:spPr/>
      <dgm:t>
        <a:bodyPr/>
        <a:lstStyle/>
        <a:p>
          <a:endParaRPr lang="en-US"/>
        </a:p>
      </dgm:t>
    </dgm:pt>
    <dgm:pt modelId="{162EF521-E4C9-4EE7-8CC9-AAB9EEDAA630}" type="sibTrans" cxnId="{69CCE91E-22C2-494A-8094-4135025AF216}">
      <dgm:prSet/>
      <dgm:spPr/>
      <dgm:t>
        <a:bodyPr/>
        <a:lstStyle/>
        <a:p>
          <a:endParaRPr lang="en-US"/>
        </a:p>
      </dgm:t>
    </dgm:pt>
    <dgm:pt modelId="{103F5BD0-AC46-403F-9E45-E3A5AD0ADAD3}">
      <dgm:prSet phldrT="[Text]"/>
      <dgm:spPr/>
      <dgm:t>
        <a:bodyPr/>
        <a:lstStyle/>
        <a:p>
          <a:r>
            <a:rPr lang="de-CH" dirty="0"/>
            <a:t>M3</a:t>
          </a:r>
          <a:endParaRPr lang="en-US" dirty="0"/>
        </a:p>
      </dgm:t>
    </dgm:pt>
    <dgm:pt modelId="{3FDB4766-8759-4C74-BE59-56A54712B3F6}" type="parTrans" cxnId="{C5F27EC9-AC27-4909-B4AB-CBCCCF9CAC20}">
      <dgm:prSet/>
      <dgm:spPr/>
      <dgm:t>
        <a:bodyPr/>
        <a:lstStyle/>
        <a:p>
          <a:endParaRPr lang="en-US"/>
        </a:p>
      </dgm:t>
    </dgm:pt>
    <dgm:pt modelId="{4E4BDDA3-B8A9-4E3E-9D78-E4F4C9D829C4}" type="sibTrans" cxnId="{C5F27EC9-AC27-4909-B4AB-CBCCCF9CAC20}">
      <dgm:prSet/>
      <dgm:spPr/>
      <dgm:t>
        <a:bodyPr/>
        <a:lstStyle/>
        <a:p>
          <a:endParaRPr lang="en-US"/>
        </a:p>
      </dgm:t>
    </dgm:pt>
    <dgm:pt modelId="{8C244FC0-B771-4277-9EB9-744A18A0393F}">
      <dgm:prSet phldrT="[Text]"/>
      <dgm:spPr/>
      <dgm:t>
        <a:bodyPr/>
        <a:lstStyle/>
        <a:p>
          <a:r>
            <a:rPr lang="de-CH" dirty="0"/>
            <a:t>….</a:t>
          </a:r>
          <a:endParaRPr lang="en-US" dirty="0"/>
        </a:p>
      </dgm:t>
    </dgm:pt>
    <dgm:pt modelId="{B2C41CC9-426E-4C36-97EB-27B3A0AF341F}" type="parTrans" cxnId="{D2587AA0-491E-420C-BD72-74A21DDAA9E6}">
      <dgm:prSet/>
      <dgm:spPr/>
      <dgm:t>
        <a:bodyPr/>
        <a:lstStyle/>
        <a:p>
          <a:endParaRPr lang="en-US"/>
        </a:p>
      </dgm:t>
    </dgm:pt>
    <dgm:pt modelId="{8134FF91-D528-425E-A675-6410A5AFDDF5}" type="sibTrans" cxnId="{D2587AA0-491E-420C-BD72-74A21DDAA9E6}">
      <dgm:prSet/>
      <dgm:spPr/>
      <dgm:t>
        <a:bodyPr/>
        <a:lstStyle/>
        <a:p>
          <a:endParaRPr lang="en-US"/>
        </a:p>
      </dgm:t>
    </dgm:pt>
    <dgm:pt modelId="{F66E53F8-D6FB-4257-8D22-2C44362282A4}">
      <dgm:prSet phldrT="[Text]"/>
      <dgm:spPr/>
      <dgm:t>
        <a:bodyPr/>
        <a:lstStyle/>
        <a:p>
          <a:r>
            <a:rPr lang="de-CH" dirty="0"/>
            <a:t>M2</a:t>
          </a:r>
          <a:endParaRPr lang="en-US" dirty="0"/>
        </a:p>
      </dgm:t>
    </dgm:pt>
    <dgm:pt modelId="{B022AFF4-D716-442F-A63A-4538ED128412}" type="sibTrans" cxnId="{A67075C8-34A5-4DAD-B56D-CAC03B3B92E5}">
      <dgm:prSet/>
      <dgm:spPr/>
      <dgm:t>
        <a:bodyPr/>
        <a:lstStyle/>
        <a:p>
          <a:endParaRPr lang="en-US"/>
        </a:p>
      </dgm:t>
    </dgm:pt>
    <dgm:pt modelId="{6AA62AD8-6A70-417A-B40F-DB10BD9B0ECF}" type="parTrans" cxnId="{A67075C8-34A5-4DAD-B56D-CAC03B3B92E5}">
      <dgm:prSet/>
      <dgm:spPr/>
      <dgm:t>
        <a:bodyPr/>
        <a:lstStyle/>
        <a:p>
          <a:endParaRPr lang="en-US"/>
        </a:p>
      </dgm:t>
    </dgm:pt>
    <dgm:pt modelId="{FCFB82E4-231B-465A-98B9-2BF9DDDAD80C}">
      <dgm:prSet phldrT="[Text]"/>
      <dgm:spPr/>
      <dgm:t>
        <a:bodyPr/>
        <a:lstStyle/>
        <a:p>
          <a:r>
            <a:rPr lang="de-CH" dirty="0"/>
            <a:t>Selektion</a:t>
          </a:r>
          <a:endParaRPr lang="en-US" dirty="0"/>
        </a:p>
      </dgm:t>
    </dgm:pt>
    <dgm:pt modelId="{B8C59226-C07B-4D33-AAF0-413C38DD9FB1}" type="parTrans" cxnId="{00DFAD3D-9FD9-44D5-AFF9-FC2F1B8605BC}">
      <dgm:prSet/>
      <dgm:spPr/>
      <dgm:t>
        <a:bodyPr/>
        <a:lstStyle/>
        <a:p>
          <a:endParaRPr lang="en-US"/>
        </a:p>
      </dgm:t>
    </dgm:pt>
    <dgm:pt modelId="{DD532F33-29D8-4721-852A-9D71D8B4574C}" type="sibTrans" cxnId="{00DFAD3D-9FD9-44D5-AFF9-FC2F1B8605BC}">
      <dgm:prSet/>
      <dgm:spPr/>
      <dgm:t>
        <a:bodyPr/>
        <a:lstStyle/>
        <a:p>
          <a:endParaRPr lang="en-US"/>
        </a:p>
      </dgm:t>
    </dgm:pt>
    <dgm:pt modelId="{5782410D-A89A-4BED-B774-41E9DAA58738}">
      <dgm:prSet phldrT="[Text]"/>
      <dgm:spPr/>
      <dgm:t>
        <a:bodyPr/>
        <a:lstStyle/>
        <a:p>
          <a:r>
            <a:rPr lang="de-CH" dirty="0"/>
            <a:t>M2</a:t>
          </a:r>
          <a:endParaRPr lang="en-US" dirty="0"/>
        </a:p>
      </dgm:t>
    </dgm:pt>
    <dgm:pt modelId="{1578236F-1DF5-4050-B7FF-404CDD94B6EA}" type="parTrans" cxnId="{1BD75E55-33FA-4463-9D54-8C7B4F5D574B}">
      <dgm:prSet/>
      <dgm:spPr/>
      <dgm:t>
        <a:bodyPr/>
        <a:lstStyle/>
        <a:p>
          <a:endParaRPr lang="en-US"/>
        </a:p>
      </dgm:t>
    </dgm:pt>
    <dgm:pt modelId="{C69D9037-CF31-458A-9DCD-72F3CF7F23E5}" type="sibTrans" cxnId="{1BD75E55-33FA-4463-9D54-8C7B4F5D574B}">
      <dgm:prSet/>
      <dgm:spPr/>
      <dgm:t>
        <a:bodyPr/>
        <a:lstStyle/>
        <a:p>
          <a:endParaRPr lang="en-US"/>
        </a:p>
      </dgm:t>
    </dgm:pt>
    <dgm:pt modelId="{5F535BFC-4DA7-4D7D-AB2B-D1F2BD12BB30}">
      <dgm:prSet phldrT="[Text]"/>
      <dgm:spPr/>
      <dgm:t>
        <a:bodyPr/>
        <a:lstStyle/>
        <a:p>
          <a:r>
            <a:rPr lang="de-CH" dirty="0"/>
            <a:t>Validierung</a:t>
          </a:r>
          <a:endParaRPr lang="en-US" dirty="0"/>
        </a:p>
      </dgm:t>
    </dgm:pt>
    <dgm:pt modelId="{BCE16DCC-739C-4A7B-9726-46D57BDE19A4}" type="parTrans" cxnId="{9CBE6FE2-6D1E-4C48-837C-80483B45CDF7}">
      <dgm:prSet/>
      <dgm:spPr/>
      <dgm:t>
        <a:bodyPr/>
        <a:lstStyle/>
        <a:p>
          <a:endParaRPr lang="en-US"/>
        </a:p>
      </dgm:t>
    </dgm:pt>
    <dgm:pt modelId="{E500015B-74AB-4845-88CA-67979A1C92FF}" type="sibTrans" cxnId="{9CBE6FE2-6D1E-4C48-837C-80483B45CDF7}">
      <dgm:prSet/>
      <dgm:spPr/>
      <dgm:t>
        <a:bodyPr/>
        <a:lstStyle/>
        <a:p>
          <a:endParaRPr lang="en-US"/>
        </a:p>
      </dgm:t>
    </dgm:pt>
    <dgm:pt modelId="{9BCEFB5C-E2BB-48E2-B998-695E77152CF1}">
      <dgm:prSet phldrT="[Text]"/>
      <dgm:spPr/>
      <dgm:t>
        <a:bodyPr/>
        <a:lstStyle/>
        <a:p>
          <a:r>
            <a:rPr lang="de-CH" dirty="0"/>
            <a:t>M2</a:t>
          </a:r>
          <a:endParaRPr lang="en-US" dirty="0"/>
        </a:p>
      </dgm:t>
    </dgm:pt>
    <dgm:pt modelId="{7F683329-16FB-46F2-8682-58951852882A}" type="parTrans" cxnId="{1926294D-7887-4C31-AC7F-9B7FBAA706F0}">
      <dgm:prSet/>
      <dgm:spPr/>
      <dgm:t>
        <a:bodyPr/>
        <a:lstStyle/>
        <a:p>
          <a:endParaRPr lang="en-US"/>
        </a:p>
      </dgm:t>
    </dgm:pt>
    <dgm:pt modelId="{29FDE374-CB72-4636-9143-5905E8E8D8CB}" type="sibTrans" cxnId="{1926294D-7887-4C31-AC7F-9B7FBAA706F0}">
      <dgm:prSet/>
      <dgm:spPr/>
      <dgm:t>
        <a:bodyPr/>
        <a:lstStyle/>
        <a:p>
          <a:endParaRPr lang="en-US"/>
        </a:p>
      </dgm:t>
    </dgm:pt>
    <dgm:pt modelId="{E12F4BF5-2F1C-4217-879A-8285E37900DF}">
      <dgm:prSet phldrT="[Text]"/>
      <dgm:spPr/>
      <dgm:t>
        <a:bodyPr/>
        <a:lstStyle/>
        <a:p>
          <a:r>
            <a:rPr lang="de-CH" dirty="0"/>
            <a:t>Vorhersage</a:t>
          </a:r>
          <a:endParaRPr lang="en-US" dirty="0"/>
        </a:p>
      </dgm:t>
    </dgm:pt>
    <dgm:pt modelId="{443B9D68-840B-4725-94D6-0CC37FC480D1}" type="parTrans" cxnId="{98707221-EBD1-40EB-8BA0-D1438E5F76BE}">
      <dgm:prSet/>
      <dgm:spPr/>
      <dgm:t>
        <a:bodyPr/>
        <a:lstStyle/>
        <a:p>
          <a:endParaRPr lang="en-US"/>
        </a:p>
      </dgm:t>
    </dgm:pt>
    <dgm:pt modelId="{71EFEBA1-4996-4976-B146-2A805E9A9BA5}" type="sibTrans" cxnId="{98707221-EBD1-40EB-8BA0-D1438E5F76BE}">
      <dgm:prSet/>
      <dgm:spPr/>
      <dgm:t>
        <a:bodyPr/>
        <a:lstStyle/>
        <a:p>
          <a:endParaRPr lang="en-US"/>
        </a:p>
      </dgm:t>
    </dgm:pt>
    <dgm:pt modelId="{1B23D846-B67C-4F3D-A6BC-12A7390838BF}">
      <dgm:prSet phldrT="[Text]"/>
      <dgm:spPr/>
      <dgm:t>
        <a:bodyPr/>
        <a:lstStyle/>
        <a:p>
          <a:r>
            <a:rPr lang="de-CH" dirty="0"/>
            <a:t>Output</a:t>
          </a:r>
          <a:endParaRPr lang="en-US" dirty="0"/>
        </a:p>
      </dgm:t>
    </dgm:pt>
    <dgm:pt modelId="{B667156B-C8D9-4818-88F2-24208C989CEC}" type="parTrans" cxnId="{01D92716-251A-41B9-8665-889869B00987}">
      <dgm:prSet/>
      <dgm:spPr/>
      <dgm:t>
        <a:bodyPr/>
        <a:lstStyle/>
        <a:p>
          <a:endParaRPr lang="en-US"/>
        </a:p>
      </dgm:t>
    </dgm:pt>
    <dgm:pt modelId="{10B4F769-FE6B-40E7-A048-55A7B5B56DBF}" type="sibTrans" cxnId="{01D92716-251A-41B9-8665-889869B00987}">
      <dgm:prSet/>
      <dgm:spPr/>
      <dgm:t>
        <a:bodyPr/>
        <a:lstStyle/>
        <a:p>
          <a:endParaRPr lang="en-US"/>
        </a:p>
      </dgm:t>
    </dgm:pt>
    <dgm:pt modelId="{5EA87D37-0670-4DEE-9FD4-FAC995DFD364}" type="pres">
      <dgm:prSet presAssocID="{CFFEDD38-F688-4952-B836-33FA05DDB5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56D01E9-AA50-4890-BDC1-4AD2D3EA27A3}" type="pres">
      <dgm:prSet presAssocID="{CFFEDD38-F688-4952-B836-33FA05DDB5B8}" presName="hierFlow" presStyleCnt="0"/>
      <dgm:spPr/>
    </dgm:pt>
    <dgm:pt modelId="{D55215D2-89CF-4AF3-A09D-7BB69D826733}" type="pres">
      <dgm:prSet presAssocID="{CFFEDD38-F688-4952-B836-33FA05DDB5B8}" presName="firstBuf" presStyleCnt="0"/>
      <dgm:spPr/>
    </dgm:pt>
    <dgm:pt modelId="{5A8A7203-B352-433F-962B-BE011671D271}" type="pres">
      <dgm:prSet presAssocID="{CFFEDD38-F688-4952-B836-33FA05DDB5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2D59298-041F-48CD-BBDF-3B3DA3D65978}" type="pres">
      <dgm:prSet presAssocID="{08AAB7DC-521E-4BE6-B730-BDD7F5A253B2}" presName="Name17" presStyleCnt="0"/>
      <dgm:spPr/>
    </dgm:pt>
    <dgm:pt modelId="{33B92B92-FDC1-4F9F-BFA7-271786560C8E}" type="pres">
      <dgm:prSet presAssocID="{08AAB7DC-521E-4BE6-B730-BDD7F5A253B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23A03F1-4298-4045-926C-DF0083381CD5}" type="pres">
      <dgm:prSet presAssocID="{08AAB7DC-521E-4BE6-B730-BDD7F5A253B2}" presName="hierChild2" presStyleCnt="0"/>
      <dgm:spPr/>
    </dgm:pt>
    <dgm:pt modelId="{1A25E02E-86C4-4E08-B12B-CF6ADC0FEEF6}" type="pres">
      <dgm:prSet presAssocID="{D40641AB-C226-4C29-8D62-6A99CC061BEA}" presName="Name25" presStyleLbl="parChTrans1D2" presStyleIdx="0" presStyleCnt="4"/>
      <dgm:spPr/>
      <dgm:t>
        <a:bodyPr/>
        <a:lstStyle/>
        <a:p>
          <a:endParaRPr lang="de-DE"/>
        </a:p>
      </dgm:t>
    </dgm:pt>
    <dgm:pt modelId="{5767E419-0F48-472F-892F-98D04D1CB240}" type="pres">
      <dgm:prSet presAssocID="{D40641AB-C226-4C29-8D62-6A99CC061BEA}" presName="connTx" presStyleLbl="parChTrans1D2" presStyleIdx="0" presStyleCnt="4"/>
      <dgm:spPr/>
      <dgm:t>
        <a:bodyPr/>
        <a:lstStyle/>
        <a:p>
          <a:endParaRPr lang="de-DE"/>
        </a:p>
      </dgm:t>
    </dgm:pt>
    <dgm:pt modelId="{94ED0DC3-05C2-40BE-BA5F-4C659AE97085}" type="pres">
      <dgm:prSet presAssocID="{2DEF6E63-5ED4-41BA-B004-47ED6321E897}" presName="Name30" presStyleCnt="0"/>
      <dgm:spPr/>
    </dgm:pt>
    <dgm:pt modelId="{E63AC40E-004A-497A-8CCA-D97E51274A67}" type="pres">
      <dgm:prSet presAssocID="{2DEF6E63-5ED4-41BA-B004-47ED6321E897}" presName="level2Shape" presStyleLbl="node2" presStyleIdx="0" presStyleCnt="4"/>
      <dgm:spPr/>
      <dgm:t>
        <a:bodyPr/>
        <a:lstStyle/>
        <a:p>
          <a:endParaRPr lang="de-DE"/>
        </a:p>
      </dgm:t>
    </dgm:pt>
    <dgm:pt modelId="{000DF58F-FA21-42B4-A1FE-F51817FBAFB7}" type="pres">
      <dgm:prSet presAssocID="{2DEF6E63-5ED4-41BA-B004-47ED6321E897}" presName="hierChild3" presStyleCnt="0"/>
      <dgm:spPr/>
    </dgm:pt>
    <dgm:pt modelId="{FBE489D0-4F42-4E7E-BEEE-8985FCC77F60}" type="pres">
      <dgm:prSet presAssocID="{430BF8A6-B25F-4678-9DD8-EAB890C5C451}" presName="Name25" presStyleLbl="parChTrans1D3" presStyleIdx="0" presStyleCnt="4"/>
      <dgm:spPr/>
      <dgm:t>
        <a:bodyPr/>
        <a:lstStyle/>
        <a:p>
          <a:endParaRPr lang="de-DE"/>
        </a:p>
      </dgm:t>
    </dgm:pt>
    <dgm:pt modelId="{E7F68C47-CADE-497C-868C-783777FCA2E8}" type="pres">
      <dgm:prSet presAssocID="{430BF8A6-B25F-4678-9DD8-EAB890C5C451}" presName="connTx" presStyleLbl="parChTrans1D3" presStyleIdx="0" presStyleCnt="4"/>
      <dgm:spPr/>
      <dgm:t>
        <a:bodyPr/>
        <a:lstStyle/>
        <a:p>
          <a:endParaRPr lang="de-DE"/>
        </a:p>
      </dgm:t>
    </dgm:pt>
    <dgm:pt modelId="{70C4A8CE-92F6-41B7-B4AF-AD16193B6FCF}" type="pres">
      <dgm:prSet presAssocID="{5319D49B-A489-470C-84A5-E367B6684990}" presName="Name30" presStyleCnt="0"/>
      <dgm:spPr/>
    </dgm:pt>
    <dgm:pt modelId="{451526E4-081A-4918-86C6-0CD601C20B06}" type="pres">
      <dgm:prSet presAssocID="{5319D49B-A489-470C-84A5-E367B6684990}" presName="level2Shape" presStyleLbl="node3" presStyleIdx="0" presStyleCnt="4"/>
      <dgm:spPr/>
      <dgm:t>
        <a:bodyPr/>
        <a:lstStyle/>
        <a:p>
          <a:endParaRPr lang="de-DE"/>
        </a:p>
      </dgm:t>
    </dgm:pt>
    <dgm:pt modelId="{7E20FC4E-0768-4BB1-A23E-AC2358E54DD2}" type="pres">
      <dgm:prSet presAssocID="{5319D49B-A489-470C-84A5-E367B6684990}" presName="hierChild3" presStyleCnt="0"/>
      <dgm:spPr/>
    </dgm:pt>
    <dgm:pt modelId="{D5CF7996-C4FA-4F03-A7EB-C6EBE1B77326}" type="pres">
      <dgm:prSet presAssocID="{6AA62AD8-6A70-417A-B40F-DB10BD9B0ECF}" presName="Name25" presStyleLbl="parChTrans1D2" presStyleIdx="1" presStyleCnt="4"/>
      <dgm:spPr/>
      <dgm:t>
        <a:bodyPr/>
        <a:lstStyle/>
        <a:p>
          <a:endParaRPr lang="de-DE"/>
        </a:p>
      </dgm:t>
    </dgm:pt>
    <dgm:pt modelId="{6FE53345-FB65-49ED-AA27-9D21D966EC3C}" type="pres">
      <dgm:prSet presAssocID="{6AA62AD8-6A70-417A-B40F-DB10BD9B0ECF}" presName="connTx" presStyleLbl="parChTrans1D2" presStyleIdx="1" presStyleCnt="4"/>
      <dgm:spPr/>
      <dgm:t>
        <a:bodyPr/>
        <a:lstStyle/>
        <a:p>
          <a:endParaRPr lang="de-DE"/>
        </a:p>
      </dgm:t>
    </dgm:pt>
    <dgm:pt modelId="{0925BC22-3D63-4DD7-BF67-5489FF5FD439}" type="pres">
      <dgm:prSet presAssocID="{F66E53F8-D6FB-4257-8D22-2C44362282A4}" presName="Name30" presStyleCnt="0"/>
      <dgm:spPr/>
    </dgm:pt>
    <dgm:pt modelId="{E072308B-D8AC-447B-80AA-A2BC7469DE0E}" type="pres">
      <dgm:prSet presAssocID="{F66E53F8-D6FB-4257-8D22-2C44362282A4}" presName="level2Shape" presStyleLbl="node2" presStyleIdx="1" presStyleCnt="4"/>
      <dgm:spPr/>
      <dgm:t>
        <a:bodyPr/>
        <a:lstStyle/>
        <a:p>
          <a:endParaRPr lang="de-DE"/>
        </a:p>
      </dgm:t>
    </dgm:pt>
    <dgm:pt modelId="{C636542E-4CCB-4556-B2C6-C80DB8FEC186}" type="pres">
      <dgm:prSet presAssocID="{F66E53F8-D6FB-4257-8D22-2C44362282A4}" presName="hierChild3" presStyleCnt="0"/>
      <dgm:spPr/>
    </dgm:pt>
    <dgm:pt modelId="{00B20A69-38B7-4EE1-ABFD-56CB6844E991}" type="pres">
      <dgm:prSet presAssocID="{950B76B0-1707-4EFE-9999-56C3D7F536DB}" presName="Name25" presStyleLbl="parChTrans1D3" presStyleIdx="1" presStyleCnt="4"/>
      <dgm:spPr/>
      <dgm:t>
        <a:bodyPr/>
        <a:lstStyle/>
        <a:p>
          <a:endParaRPr lang="de-DE"/>
        </a:p>
      </dgm:t>
    </dgm:pt>
    <dgm:pt modelId="{5E5ABFAF-4677-4A74-92E8-AC2D7972A232}" type="pres">
      <dgm:prSet presAssocID="{950B76B0-1707-4EFE-9999-56C3D7F536DB}" presName="connTx" presStyleLbl="parChTrans1D3" presStyleIdx="1" presStyleCnt="4"/>
      <dgm:spPr/>
      <dgm:t>
        <a:bodyPr/>
        <a:lstStyle/>
        <a:p>
          <a:endParaRPr lang="de-DE"/>
        </a:p>
      </dgm:t>
    </dgm:pt>
    <dgm:pt modelId="{B9127684-ED5A-4B0F-AB9F-9F39E9567F7A}" type="pres">
      <dgm:prSet presAssocID="{41EE3F82-64A4-40E8-87BD-63D0C6EB718A}" presName="Name30" presStyleCnt="0"/>
      <dgm:spPr/>
    </dgm:pt>
    <dgm:pt modelId="{371B6F65-AB0C-436D-930B-6E7FF0264EB0}" type="pres">
      <dgm:prSet presAssocID="{41EE3F82-64A4-40E8-87BD-63D0C6EB718A}" presName="level2Shape" presStyleLbl="node3" presStyleIdx="1" presStyleCnt="4"/>
      <dgm:spPr/>
      <dgm:t>
        <a:bodyPr/>
        <a:lstStyle/>
        <a:p>
          <a:endParaRPr lang="de-DE"/>
        </a:p>
      </dgm:t>
    </dgm:pt>
    <dgm:pt modelId="{8170BAEA-1637-4CB6-B77F-937866AD4D87}" type="pres">
      <dgm:prSet presAssocID="{41EE3F82-64A4-40E8-87BD-63D0C6EB718A}" presName="hierChild3" presStyleCnt="0"/>
      <dgm:spPr/>
    </dgm:pt>
    <dgm:pt modelId="{A6291B99-E48D-48F1-BC78-6A7E93774A5A}" type="pres">
      <dgm:prSet presAssocID="{1578236F-1DF5-4050-B7FF-404CDD94B6EA}" presName="Name25" presStyleLbl="parChTrans1D4" presStyleIdx="0" presStyleCnt="3"/>
      <dgm:spPr/>
      <dgm:t>
        <a:bodyPr/>
        <a:lstStyle/>
        <a:p>
          <a:endParaRPr lang="de-DE"/>
        </a:p>
      </dgm:t>
    </dgm:pt>
    <dgm:pt modelId="{4E958653-7BA4-4A67-B3A8-76414DDAB569}" type="pres">
      <dgm:prSet presAssocID="{1578236F-1DF5-4050-B7FF-404CDD94B6EA}" presName="connTx" presStyleLbl="parChTrans1D4" presStyleIdx="0" presStyleCnt="3"/>
      <dgm:spPr/>
      <dgm:t>
        <a:bodyPr/>
        <a:lstStyle/>
        <a:p>
          <a:endParaRPr lang="de-DE"/>
        </a:p>
      </dgm:t>
    </dgm:pt>
    <dgm:pt modelId="{47961F3C-B830-4B17-9999-94CC671DE1DB}" type="pres">
      <dgm:prSet presAssocID="{5782410D-A89A-4BED-B774-41E9DAA58738}" presName="Name30" presStyleCnt="0"/>
      <dgm:spPr/>
    </dgm:pt>
    <dgm:pt modelId="{D7F01C6D-73B3-4619-B3C5-BEB1E72A56B9}" type="pres">
      <dgm:prSet presAssocID="{5782410D-A89A-4BED-B774-41E9DAA58738}" presName="level2Shape" presStyleLbl="node4" presStyleIdx="0" presStyleCnt="3"/>
      <dgm:spPr/>
      <dgm:t>
        <a:bodyPr/>
        <a:lstStyle/>
        <a:p>
          <a:endParaRPr lang="de-DE"/>
        </a:p>
      </dgm:t>
    </dgm:pt>
    <dgm:pt modelId="{8043B091-B06C-49DD-8EA9-F3ACE689DAAA}" type="pres">
      <dgm:prSet presAssocID="{5782410D-A89A-4BED-B774-41E9DAA58738}" presName="hierChild3" presStyleCnt="0"/>
      <dgm:spPr/>
    </dgm:pt>
    <dgm:pt modelId="{B2BBF248-DFE6-4BBB-9A54-07C576CF5D22}" type="pres">
      <dgm:prSet presAssocID="{7F683329-16FB-46F2-8682-58951852882A}" presName="Name25" presStyleLbl="parChTrans1D4" presStyleIdx="1" presStyleCnt="3"/>
      <dgm:spPr/>
      <dgm:t>
        <a:bodyPr/>
        <a:lstStyle/>
        <a:p>
          <a:endParaRPr lang="de-DE"/>
        </a:p>
      </dgm:t>
    </dgm:pt>
    <dgm:pt modelId="{64A14A64-BB43-434C-8BEA-A0D9053420D4}" type="pres">
      <dgm:prSet presAssocID="{7F683329-16FB-46F2-8682-58951852882A}" presName="connTx" presStyleLbl="parChTrans1D4" presStyleIdx="1" presStyleCnt="3"/>
      <dgm:spPr/>
      <dgm:t>
        <a:bodyPr/>
        <a:lstStyle/>
        <a:p>
          <a:endParaRPr lang="de-DE"/>
        </a:p>
      </dgm:t>
    </dgm:pt>
    <dgm:pt modelId="{5318095A-1CC6-412C-B2C0-8351E3E2A25D}" type="pres">
      <dgm:prSet presAssocID="{9BCEFB5C-E2BB-48E2-B998-695E77152CF1}" presName="Name30" presStyleCnt="0"/>
      <dgm:spPr/>
    </dgm:pt>
    <dgm:pt modelId="{A1F829AC-A09A-4233-9BA2-D9B5209FB0AF}" type="pres">
      <dgm:prSet presAssocID="{9BCEFB5C-E2BB-48E2-B998-695E77152CF1}" presName="level2Shape" presStyleLbl="node4" presStyleIdx="1" presStyleCnt="3"/>
      <dgm:spPr/>
      <dgm:t>
        <a:bodyPr/>
        <a:lstStyle/>
        <a:p>
          <a:endParaRPr lang="de-DE"/>
        </a:p>
      </dgm:t>
    </dgm:pt>
    <dgm:pt modelId="{819484CC-BA2B-4FFE-B3C4-A4C5DD589C82}" type="pres">
      <dgm:prSet presAssocID="{9BCEFB5C-E2BB-48E2-B998-695E77152CF1}" presName="hierChild3" presStyleCnt="0"/>
      <dgm:spPr/>
    </dgm:pt>
    <dgm:pt modelId="{72890E24-56A3-4DCA-B2C5-757F5845B3D3}" type="pres">
      <dgm:prSet presAssocID="{B667156B-C8D9-4818-88F2-24208C989CEC}" presName="Name25" presStyleLbl="parChTrans1D4" presStyleIdx="2" presStyleCnt="3"/>
      <dgm:spPr/>
      <dgm:t>
        <a:bodyPr/>
        <a:lstStyle/>
        <a:p>
          <a:endParaRPr lang="de-DE"/>
        </a:p>
      </dgm:t>
    </dgm:pt>
    <dgm:pt modelId="{698E46A5-465E-4592-8CC4-4DD362EC5A70}" type="pres">
      <dgm:prSet presAssocID="{B667156B-C8D9-4818-88F2-24208C989CEC}" presName="connTx" presStyleLbl="parChTrans1D4" presStyleIdx="2" presStyleCnt="3"/>
      <dgm:spPr/>
      <dgm:t>
        <a:bodyPr/>
        <a:lstStyle/>
        <a:p>
          <a:endParaRPr lang="de-DE"/>
        </a:p>
      </dgm:t>
    </dgm:pt>
    <dgm:pt modelId="{6E8491DE-A925-41ED-ABE9-15DE2D07943B}" type="pres">
      <dgm:prSet presAssocID="{1B23D846-B67C-4F3D-A6BC-12A7390838BF}" presName="Name30" presStyleCnt="0"/>
      <dgm:spPr/>
    </dgm:pt>
    <dgm:pt modelId="{BCB26A2F-2B4D-4A30-AAA9-A8820AEBDDC3}" type="pres">
      <dgm:prSet presAssocID="{1B23D846-B67C-4F3D-A6BC-12A7390838BF}" presName="level2Shape" presStyleLbl="node4" presStyleIdx="2" presStyleCnt="3"/>
      <dgm:spPr/>
      <dgm:t>
        <a:bodyPr/>
        <a:lstStyle/>
        <a:p>
          <a:endParaRPr lang="de-DE"/>
        </a:p>
      </dgm:t>
    </dgm:pt>
    <dgm:pt modelId="{DA4F86E6-2ED9-47BA-B484-BA976E6708E8}" type="pres">
      <dgm:prSet presAssocID="{1B23D846-B67C-4F3D-A6BC-12A7390838BF}" presName="hierChild3" presStyleCnt="0"/>
      <dgm:spPr/>
    </dgm:pt>
    <dgm:pt modelId="{EBF49791-BFDC-444E-A778-72488B934938}" type="pres">
      <dgm:prSet presAssocID="{D7607EF0-FA29-4E03-828A-8D529BB15B7F}" presName="Name25" presStyleLbl="parChTrans1D2" presStyleIdx="2" presStyleCnt="4"/>
      <dgm:spPr/>
      <dgm:t>
        <a:bodyPr/>
        <a:lstStyle/>
        <a:p>
          <a:endParaRPr lang="de-DE"/>
        </a:p>
      </dgm:t>
    </dgm:pt>
    <dgm:pt modelId="{9CC585BC-9A42-4147-9BF2-DF64A43F45B9}" type="pres">
      <dgm:prSet presAssocID="{D7607EF0-FA29-4E03-828A-8D529BB15B7F}" presName="connTx" presStyleLbl="parChTrans1D2" presStyleIdx="2" presStyleCnt="4"/>
      <dgm:spPr/>
      <dgm:t>
        <a:bodyPr/>
        <a:lstStyle/>
        <a:p>
          <a:endParaRPr lang="de-DE"/>
        </a:p>
      </dgm:t>
    </dgm:pt>
    <dgm:pt modelId="{9907301D-2FF7-4553-8C48-D99A69FF4A3C}" type="pres">
      <dgm:prSet presAssocID="{275AE58B-D542-4CFE-A551-54890738FC2E}" presName="Name30" presStyleCnt="0"/>
      <dgm:spPr/>
    </dgm:pt>
    <dgm:pt modelId="{B6820CF3-2F9D-405E-A8BE-4C9AB4F439E1}" type="pres">
      <dgm:prSet presAssocID="{275AE58B-D542-4CFE-A551-54890738FC2E}" presName="level2Shape" presStyleLbl="node2" presStyleIdx="2" presStyleCnt="4"/>
      <dgm:spPr/>
      <dgm:t>
        <a:bodyPr/>
        <a:lstStyle/>
        <a:p>
          <a:endParaRPr lang="de-DE"/>
        </a:p>
      </dgm:t>
    </dgm:pt>
    <dgm:pt modelId="{4BD96AC0-8A00-4C08-A23C-736DB0C821E0}" type="pres">
      <dgm:prSet presAssocID="{275AE58B-D542-4CFE-A551-54890738FC2E}" presName="hierChild3" presStyleCnt="0"/>
      <dgm:spPr/>
    </dgm:pt>
    <dgm:pt modelId="{76E2BFBA-0E77-4B32-87ED-24E4F498DBAF}" type="pres">
      <dgm:prSet presAssocID="{3FDB4766-8759-4C74-BE59-56A54712B3F6}" presName="Name25" presStyleLbl="parChTrans1D3" presStyleIdx="2" presStyleCnt="4"/>
      <dgm:spPr/>
      <dgm:t>
        <a:bodyPr/>
        <a:lstStyle/>
        <a:p>
          <a:endParaRPr lang="de-DE"/>
        </a:p>
      </dgm:t>
    </dgm:pt>
    <dgm:pt modelId="{095FA012-BDA1-4CE8-85DB-D001DC3A5E12}" type="pres">
      <dgm:prSet presAssocID="{3FDB4766-8759-4C74-BE59-56A54712B3F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E1612655-39EE-414C-9417-C84F10861C10}" type="pres">
      <dgm:prSet presAssocID="{103F5BD0-AC46-403F-9E45-E3A5AD0ADAD3}" presName="Name30" presStyleCnt="0"/>
      <dgm:spPr/>
    </dgm:pt>
    <dgm:pt modelId="{E7ED9711-7CEB-4535-8412-6030FB3E4C4D}" type="pres">
      <dgm:prSet presAssocID="{103F5BD0-AC46-403F-9E45-E3A5AD0ADAD3}" presName="level2Shape" presStyleLbl="node3" presStyleIdx="2" presStyleCnt="4"/>
      <dgm:spPr/>
      <dgm:t>
        <a:bodyPr/>
        <a:lstStyle/>
        <a:p>
          <a:endParaRPr lang="de-DE"/>
        </a:p>
      </dgm:t>
    </dgm:pt>
    <dgm:pt modelId="{718F904C-E185-437C-B99B-121540AF774D}" type="pres">
      <dgm:prSet presAssocID="{103F5BD0-AC46-403F-9E45-E3A5AD0ADAD3}" presName="hierChild3" presStyleCnt="0"/>
      <dgm:spPr/>
    </dgm:pt>
    <dgm:pt modelId="{2B5FE727-AD65-4B3A-AC1D-C1865476E720}" type="pres">
      <dgm:prSet presAssocID="{DDEC643A-0BB3-4906-9970-715C2BA527CE}" presName="Name25" presStyleLbl="parChTrans1D2" presStyleIdx="3" presStyleCnt="4"/>
      <dgm:spPr/>
      <dgm:t>
        <a:bodyPr/>
        <a:lstStyle/>
        <a:p>
          <a:endParaRPr lang="de-DE"/>
        </a:p>
      </dgm:t>
    </dgm:pt>
    <dgm:pt modelId="{52ECA572-CF53-4ED8-BCA1-A374089D63A2}" type="pres">
      <dgm:prSet presAssocID="{DDEC643A-0BB3-4906-9970-715C2BA527CE}" presName="connTx" presStyleLbl="parChTrans1D2" presStyleIdx="3" presStyleCnt="4"/>
      <dgm:spPr/>
      <dgm:t>
        <a:bodyPr/>
        <a:lstStyle/>
        <a:p>
          <a:endParaRPr lang="de-DE"/>
        </a:p>
      </dgm:t>
    </dgm:pt>
    <dgm:pt modelId="{6CC5CAA8-837F-401D-81D7-52EAFF3F54F3}" type="pres">
      <dgm:prSet presAssocID="{D57B3C15-0D5C-4560-A9E9-76CCAE03D57B}" presName="Name30" presStyleCnt="0"/>
      <dgm:spPr/>
    </dgm:pt>
    <dgm:pt modelId="{57779EBC-E909-4FFE-B23A-3CF4EC0216ED}" type="pres">
      <dgm:prSet presAssocID="{D57B3C15-0D5C-4560-A9E9-76CCAE03D57B}" presName="level2Shape" presStyleLbl="node2" presStyleIdx="3" presStyleCnt="4"/>
      <dgm:spPr/>
      <dgm:t>
        <a:bodyPr/>
        <a:lstStyle/>
        <a:p>
          <a:endParaRPr lang="de-DE"/>
        </a:p>
      </dgm:t>
    </dgm:pt>
    <dgm:pt modelId="{9DC4EB62-027E-43BB-84A6-9065A4672B50}" type="pres">
      <dgm:prSet presAssocID="{D57B3C15-0D5C-4560-A9E9-76CCAE03D57B}" presName="hierChild3" presStyleCnt="0"/>
      <dgm:spPr/>
    </dgm:pt>
    <dgm:pt modelId="{0EA5EF79-B8D0-4BE2-8F94-1DD44DE6B5A1}" type="pres">
      <dgm:prSet presAssocID="{B2C41CC9-426E-4C36-97EB-27B3A0AF341F}" presName="Name25" presStyleLbl="parChTrans1D3" presStyleIdx="3" presStyleCnt="4"/>
      <dgm:spPr/>
      <dgm:t>
        <a:bodyPr/>
        <a:lstStyle/>
        <a:p>
          <a:endParaRPr lang="de-DE"/>
        </a:p>
      </dgm:t>
    </dgm:pt>
    <dgm:pt modelId="{F42A628A-D0B1-4A47-A240-BC8EC41B7C5A}" type="pres">
      <dgm:prSet presAssocID="{B2C41CC9-426E-4C36-97EB-27B3A0AF341F}" presName="connTx" presStyleLbl="parChTrans1D3" presStyleIdx="3" presStyleCnt="4"/>
      <dgm:spPr/>
      <dgm:t>
        <a:bodyPr/>
        <a:lstStyle/>
        <a:p>
          <a:endParaRPr lang="de-DE"/>
        </a:p>
      </dgm:t>
    </dgm:pt>
    <dgm:pt modelId="{22C8E93F-3252-465F-BCF9-61F03C17B6F9}" type="pres">
      <dgm:prSet presAssocID="{8C244FC0-B771-4277-9EB9-744A18A0393F}" presName="Name30" presStyleCnt="0"/>
      <dgm:spPr/>
    </dgm:pt>
    <dgm:pt modelId="{4F100A3D-AFE9-4E14-A6C4-F122C00FD2B6}" type="pres">
      <dgm:prSet presAssocID="{8C244FC0-B771-4277-9EB9-744A18A0393F}" presName="level2Shape" presStyleLbl="node3" presStyleIdx="3" presStyleCnt="4"/>
      <dgm:spPr/>
      <dgm:t>
        <a:bodyPr/>
        <a:lstStyle/>
        <a:p>
          <a:endParaRPr lang="de-DE"/>
        </a:p>
      </dgm:t>
    </dgm:pt>
    <dgm:pt modelId="{2BEB92F9-D905-41DD-96DE-9676D54EFA93}" type="pres">
      <dgm:prSet presAssocID="{8C244FC0-B771-4277-9EB9-744A18A0393F}" presName="hierChild3" presStyleCnt="0"/>
      <dgm:spPr/>
    </dgm:pt>
    <dgm:pt modelId="{549159B0-0444-4A22-9E04-85087A0A940C}" type="pres">
      <dgm:prSet presAssocID="{CFFEDD38-F688-4952-B836-33FA05DDB5B8}" presName="bgShapesFlow" presStyleCnt="0"/>
      <dgm:spPr/>
    </dgm:pt>
    <dgm:pt modelId="{9D5840B8-11AB-4086-B784-D280A01455DF}" type="pres">
      <dgm:prSet presAssocID="{21B1C583-832F-45E3-B4F6-3002CFBCA685}" presName="rectComp" presStyleCnt="0"/>
      <dgm:spPr/>
    </dgm:pt>
    <dgm:pt modelId="{C4E64EA5-472F-491E-AAAD-15137006683A}" type="pres">
      <dgm:prSet presAssocID="{21B1C583-832F-45E3-B4F6-3002CFBCA685}" presName="bgRect" presStyleLbl="bgShp" presStyleIdx="0" presStyleCnt="6"/>
      <dgm:spPr/>
      <dgm:t>
        <a:bodyPr/>
        <a:lstStyle/>
        <a:p>
          <a:endParaRPr lang="de-DE"/>
        </a:p>
      </dgm:t>
    </dgm:pt>
    <dgm:pt modelId="{5ACE7AAA-5D2C-4367-81C8-622108E11072}" type="pres">
      <dgm:prSet presAssocID="{21B1C583-832F-45E3-B4F6-3002CFBCA685}" presName="bgRectTx" presStyleLbl="bgShp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D146C5-8425-427E-BCFC-33D34259BB53}" type="pres">
      <dgm:prSet presAssocID="{21B1C583-832F-45E3-B4F6-3002CFBCA685}" presName="spComp" presStyleCnt="0"/>
      <dgm:spPr/>
    </dgm:pt>
    <dgm:pt modelId="{7A4784F0-9B6C-4F2B-ADEA-62C0A4F74749}" type="pres">
      <dgm:prSet presAssocID="{21B1C583-832F-45E3-B4F6-3002CFBCA685}" presName="hSp" presStyleCnt="0"/>
      <dgm:spPr/>
    </dgm:pt>
    <dgm:pt modelId="{15D7B23C-1EF0-4AFE-BDFA-3E18405ED9A4}" type="pres">
      <dgm:prSet presAssocID="{797ECDAE-0363-43FB-B954-A2E9E0D6E0DD}" presName="rectComp" presStyleCnt="0"/>
      <dgm:spPr/>
    </dgm:pt>
    <dgm:pt modelId="{F2BF1ADC-5185-41EF-9ADC-4215717A4086}" type="pres">
      <dgm:prSet presAssocID="{797ECDAE-0363-43FB-B954-A2E9E0D6E0DD}" presName="bgRect" presStyleLbl="bgShp" presStyleIdx="1" presStyleCnt="6"/>
      <dgm:spPr/>
      <dgm:t>
        <a:bodyPr/>
        <a:lstStyle/>
        <a:p>
          <a:endParaRPr lang="de-DE"/>
        </a:p>
      </dgm:t>
    </dgm:pt>
    <dgm:pt modelId="{9564E0D4-B3EA-4E94-A8EE-3A94054DECE0}" type="pres">
      <dgm:prSet presAssocID="{797ECDAE-0363-43FB-B954-A2E9E0D6E0DD}" presName="bgRectTx" presStyleLbl="bgShp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6EB125-994C-4E20-A2C2-0119312E4180}" type="pres">
      <dgm:prSet presAssocID="{797ECDAE-0363-43FB-B954-A2E9E0D6E0DD}" presName="spComp" presStyleCnt="0"/>
      <dgm:spPr/>
    </dgm:pt>
    <dgm:pt modelId="{9AE435C6-0DCC-4169-9B27-7303B21109B9}" type="pres">
      <dgm:prSet presAssocID="{797ECDAE-0363-43FB-B954-A2E9E0D6E0DD}" presName="hSp" presStyleCnt="0"/>
      <dgm:spPr/>
    </dgm:pt>
    <dgm:pt modelId="{270E16F5-6D94-498A-8F15-AF843CAF033A}" type="pres">
      <dgm:prSet presAssocID="{52FF6DC3-7EDD-4988-AAB1-4E9195D19F58}" presName="rectComp" presStyleCnt="0"/>
      <dgm:spPr/>
    </dgm:pt>
    <dgm:pt modelId="{F9AA58D9-4967-4204-95C8-7B9FEC1B399C}" type="pres">
      <dgm:prSet presAssocID="{52FF6DC3-7EDD-4988-AAB1-4E9195D19F58}" presName="bgRect" presStyleLbl="bgShp" presStyleIdx="2" presStyleCnt="6"/>
      <dgm:spPr/>
      <dgm:t>
        <a:bodyPr/>
        <a:lstStyle/>
        <a:p>
          <a:endParaRPr lang="de-DE"/>
        </a:p>
      </dgm:t>
    </dgm:pt>
    <dgm:pt modelId="{FF182C8F-49EA-4969-9B7D-101478AF2ECB}" type="pres">
      <dgm:prSet presAssocID="{52FF6DC3-7EDD-4988-AAB1-4E9195D19F58}" presName="bgRectTx" presStyleLbl="bgShp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C25606-D8A3-4806-8ED0-CB4FD3614ADE}" type="pres">
      <dgm:prSet presAssocID="{52FF6DC3-7EDD-4988-AAB1-4E9195D19F58}" presName="spComp" presStyleCnt="0"/>
      <dgm:spPr/>
    </dgm:pt>
    <dgm:pt modelId="{1D4A923A-B2EE-482D-841F-D6B6288947AB}" type="pres">
      <dgm:prSet presAssocID="{52FF6DC3-7EDD-4988-AAB1-4E9195D19F58}" presName="hSp" presStyleCnt="0"/>
      <dgm:spPr/>
    </dgm:pt>
    <dgm:pt modelId="{703A9AA4-B1AA-4282-A566-BED8867ECD1A}" type="pres">
      <dgm:prSet presAssocID="{FCFB82E4-231B-465A-98B9-2BF9DDDAD80C}" presName="rectComp" presStyleCnt="0"/>
      <dgm:spPr/>
    </dgm:pt>
    <dgm:pt modelId="{4ADDF2CC-33FE-4679-B662-6BA5D1C398CE}" type="pres">
      <dgm:prSet presAssocID="{FCFB82E4-231B-465A-98B9-2BF9DDDAD80C}" presName="bgRect" presStyleLbl="bgShp" presStyleIdx="3" presStyleCnt="6"/>
      <dgm:spPr/>
      <dgm:t>
        <a:bodyPr/>
        <a:lstStyle/>
        <a:p>
          <a:endParaRPr lang="de-DE"/>
        </a:p>
      </dgm:t>
    </dgm:pt>
    <dgm:pt modelId="{25C1CDD1-0F34-43FF-9D2A-2C6538946ADE}" type="pres">
      <dgm:prSet presAssocID="{FCFB82E4-231B-465A-98B9-2BF9DDDAD80C}" presName="bgRectTx" presStyleLbl="bgShp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DFCA66A-41B9-4CD7-8BDC-4473E87EBFD5}" type="pres">
      <dgm:prSet presAssocID="{FCFB82E4-231B-465A-98B9-2BF9DDDAD80C}" presName="spComp" presStyleCnt="0"/>
      <dgm:spPr/>
    </dgm:pt>
    <dgm:pt modelId="{B9C971A9-E8CF-4213-942C-EDCE56D8FD4A}" type="pres">
      <dgm:prSet presAssocID="{FCFB82E4-231B-465A-98B9-2BF9DDDAD80C}" presName="hSp" presStyleCnt="0"/>
      <dgm:spPr/>
    </dgm:pt>
    <dgm:pt modelId="{E6477324-377C-4476-AFD2-94FD5B12CC6E}" type="pres">
      <dgm:prSet presAssocID="{5F535BFC-4DA7-4D7D-AB2B-D1F2BD12BB30}" presName="rectComp" presStyleCnt="0"/>
      <dgm:spPr/>
    </dgm:pt>
    <dgm:pt modelId="{1883FE3A-CA21-48D0-A16F-3BB15763B34D}" type="pres">
      <dgm:prSet presAssocID="{5F535BFC-4DA7-4D7D-AB2B-D1F2BD12BB30}" presName="bgRect" presStyleLbl="bgShp" presStyleIdx="4" presStyleCnt="6"/>
      <dgm:spPr/>
      <dgm:t>
        <a:bodyPr/>
        <a:lstStyle/>
        <a:p>
          <a:endParaRPr lang="de-DE"/>
        </a:p>
      </dgm:t>
    </dgm:pt>
    <dgm:pt modelId="{FB88FE67-2F15-4D08-ACAE-80E39397F34B}" type="pres">
      <dgm:prSet presAssocID="{5F535BFC-4DA7-4D7D-AB2B-D1F2BD12BB30}" presName="bgRectTx" presStyleLbl="bgShp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A73E24-83B2-4972-963E-7405987D8285}" type="pres">
      <dgm:prSet presAssocID="{5F535BFC-4DA7-4D7D-AB2B-D1F2BD12BB30}" presName="spComp" presStyleCnt="0"/>
      <dgm:spPr/>
    </dgm:pt>
    <dgm:pt modelId="{4A52883B-0C76-4DAB-AC52-28303C6B11C2}" type="pres">
      <dgm:prSet presAssocID="{5F535BFC-4DA7-4D7D-AB2B-D1F2BD12BB30}" presName="hSp" presStyleCnt="0"/>
      <dgm:spPr/>
    </dgm:pt>
    <dgm:pt modelId="{1CA1A6D4-6C84-48E8-9CA7-F0805B3AA7C0}" type="pres">
      <dgm:prSet presAssocID="{E12F4BF5-2F1C-4217-879A-8285E37900DF}" presName="rectComp" presStyleCnt="0"/>
      <dgm:spPr/>
    </dgm:pt>
    <dgm:pt modelId="{F22AF2A4-2654-4B82-9EAA-88690221850C}" type="pres">
      <dgm:prSet presAssocID="{E12F4BF5-2F1C-4217-879A-8285E37900DF}" presName="bgRect" presStyleLbl="bgShp" presStyleIdx="5" presStyleCnt="6"/>
      <dgm:spPr/>
      <dgm:t>
        <a:bodyPr/>
        <a:lstStyle/>
        <a:p>
          <a:endParaRPr lang="de-DE"/>
        </a:p>
      </dgm:t>
    </dgm:pt>
    <dgm:pt modelId="{4B568D6A-0AE5-4109-B021-7377D84AAD10}" type="pres">
      <dgm:prSet presAssocID="{E12F4BF5-2F1C-4217-879A-8285E37900DF}" presName="bgRectTx" presStyleLbl="bgShp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51099E8-7578-4BFE-B227-0441E168E0A0}" type="presOf" srcId="{5319D49B-A489-470C-84A5-E367B6684990}" destId="{451526E4-081A-4918-86C6-0CD601C20B06}" srcOrd="0" destOrd="0" presId="urn:microsoft.com/office/officeart/2005/8/layout/hierarchy5"/>
    <dgm:cxn modelId="{8B075B2D-9B1C-424B-9B72-805992447A83}" srcId="{CFFEDD38-F688-4952-B836-33FA05DDB5B8}" destId="{08AAB7DC-521E-4BE6-B730-BDD7F5A253B2}" srcOrd="0" destOrd="0" parTransId="{9E9A6CE4-6DAE-41A8-880E-F730A68F525D}" sibTransId="{50793557-0FDF-496C-9304-7E66377A7F89}"/>
    <dgm:cxn modelId="{04D0958F-DE08-42DC-8E48-6A5C69E58B3D}" type="presOf" srcId="{3FDB4766-8759-4C74-BE59-56A54712B3F6}" destId="{76E2BFBA-0E77-4B32-87ED-24E4F498DBAF}" srcOrd="0" destOrd="0" presId="urn:microsoft.com/office/officeart/2005/8/layout/hierarchy5"/>
    <dgm:cxn modelId="{11970FBF-C8D4-4E45-BCAF-B099DCE95AA4}" type="presOf" srcId="{B667156B-C8D9-4818-88F2-24208C989CEC}" destId="{72890E24-56A3-4DCA-B2C5-757F5845B3D3}" srcOrd="0" destOrd="0" presId="urn:microsoft.com/office/officeart/2005/8/layout/hierarchy5"/>
    <dgm:cxn modelId="{028E231F-5DFE-4977-8EA9-011A375B7B57}" type="presOf" srcId="{D7607EF0-FA29-4E03-828A-8D529BB15B7F}" destId="{EBF49791-BFDC-444E-A778-72488B934938}" srcOrd="0" destOrd="0" presId="urn:microsoft.com/office/officeart/2005/8/layout/hierarchy5"/>
    <dgm:cxn modelId="{E3606BB6-C9B7-4860-8CF7-E3FB4E359D30}" type="presOf" srcId="{D57B3C15-0D5C-4560-A9E9-76CCAE03D57B}" destId="{57779EBC-E909-4FFE-B23A-3CF4EC0216ED}" srcOrd="0" destOrd="0" presId="urn:microsoft.com/office/officeart/2005/8/layout/hierarchy5"/>
    <dgm:cxn modelId="{9CBE6FE2-6D1E-4C48-837C-80483B45CDF7}" srcId="{CFFEDD38-F688-4952-B836-33FA05DDB5B8}" destId="{5F535BFC-4DA7-4D7D-AB2B-D1F2BD12BB30}" srcOrd="5" destOrd="0" parTransId="{BCE16DCC-739C-4A7B-9726-46D57BDE19A4}" sibTransId="{E500015B-74AB-4845-88CA-67979A1C92FF}"/>
    <dgm:cxn modelId="{B6619E38-6403-4BED-8434-C799BBAED5D7}" srcId="{08AAB7DC-521E-4BE6-B730-BDD7F5A253B2}" destId="{D57B3C15-0D5C-4560-A9E9-76CCAE03D57B}" srcOrd="3" destOrd="0" parTransId="{DDEC643A-0BB3-4906-9970-715C2BA527CE}" sibTransId="{18321A04-D3F3-4850-9631-AA906ACCA872}"/>
    <dgm:cxn modelId="{98707221-EBD1-40EB-8BA0-D1438E5F76BE}" srcId="{CFFEDD38-F688-4952-B836-33FA05DDB5B8}" destId="{E12F4BF5-2F1C-4217-879A-8285E37900DF}" srcOrd="6" destOrd="0" parTransId="{443B9D68-840B-4725-94D6-0CC37FC480D1}" sibTransId="{71EFEBA1-4996-4976-B146-2A805E9A9BA5}"/>
    <dgm:cxn modelId="{A85B5053-AA5D-46AE-8924-557190CC104C}" type="presOf" srcId="{1578236F-1DF5-4050-B7FF-404CDD94B6EA}" destId="{A6291B99-E48D-48F1-BC78-6A7E93774A5A}" srcOrd="0" destOrd="0" presId="urn:microsoft.com/office/officeart/2005/8/layout/hierarchy5"/>
    <dgm:cxn modelId="{9E694608-7F79-483B-A89D-7E0CDDA95365}" type="presOf" srcId="{41EE3F82-64A4-40E8-87BD-63D0C6EB718A}" destId="{371B6F65-AB0C-436D-930B-6E7FF0264EB0}" srcOrd="0" destOrd="0" presId="urn:microsoft.com/office/officeart/2005/8/layout/hierarchy5"/>
    <dgm:cxn modelId="{612CAEBF-4A48-413C-B595-7EED5135B7CE}" type="presOf" srcId="{DDEC643A-0BB3-4906-9970-715C2BA527CE}" destId="{52ECA572-CF53-4ED8-BCA1-A374089D63A2}" srcOrd="1" destOrd="0" presId="urn:microsoft.com/office/officeart/2005/8/layout/hierarchy5"/>
    <dgm:cxn modelId="{883CBD7F-617B-4926-903F-78A8BC3EB5D5}" type="presOf" srcId="{3FDB4766-8759-4C74-BE59-56A54712B3F6}" destId="{095FA012-BDA1-4CE8-85DB-D001DC3A5E12}" srcOrd="1" destOrd="0" presId="urn:microsoft.com/office/officeart/2005/8/layout/hierarchy5"/>
    <dgm:cxn modelId="{D3474CFF-BB9A-402A-A672-83C207DB60BC}" type="presOf" srcId="{9BCEFB5C-E2BB-48E2-B998-695E77152CF1}" destId="{A1F829AC-A09A-4233-9BA2-D9B5209FB0AF}" srcOrd="0" destOrd="0" presId="urn:microsoft.com/office/officeart/2005/8/layout/hierarchy5"/>
    <dgm:cxn modelId="{0DAF56DB-9BBC-428E-B581-30D3B3354B18}" type="presOf" srcId="{21B1C583-832F-45E3-B4F6-3002CFBCA685}" destId="{5ACE7AAA-5D2C-4367-81C8-622108E11072}" srcOrd="1" destOrd="0" presId="urn:microsoft.com/office/officeart/2005/8/layout/hierarchy5"/>
    <dgm:cxn modelId="{32E26193-E0CF-43F8-B877-62F78D38027E}" type="presOf" srcId="{08AAB7DC-521E-4BE6-B730-BDD7F5A253B2}" destId="{33B92B92-FDC1-4F9F-BFA7-271786560C8E}" srcOrd="0" destOrd="0" presId="urn:microsoft.com/office/officeart/2005/8/layout/hierarchy5"/>
    <dgm:cxn modelId="{BDF3EBED-C9C9-44D2-A772-C5B383A0E69E}" type="presOf" srcId="{1578236F-1DF5-4050-B7FF-404CDD94B6EA}" destId="{4E958653-7BA4-4A67-B3A8-76414DDAB569}" srcOrd="1" destOrd="0" presId="urn:microsoft.com/office/officeart/2005/8/layout/hierarchy5"/>
    <dgm:cxn modelId="{259DD8E5-AE9E-4BA3-8EAE-632143C9E006}" type="presOf" srcId="{52FF6DC3-7EDD-4988-AAB1-4E9195D19F58}" destId="{F9AA58D9-4967-4204-95C8-7B9FEC1B399C}" srcOrd="0" destOrd="0" presId="urn:microsoft.com/office/officeart/2005/8/layout/hierarchy5"/>
    <dgm:cxn modelId="{1BD75E55-33FA-4463-9D54-8C7B4F5D574B}" srcId="{41EE3F82-64A4-40E8-87BD-63D0C6EB718A}" destId="{5782410D-A89A-4BED-B774-41E9DAA58738}" srcOrd="0" destOrd="0" parTransId="{1578236F-1DF5-4050-B7FF-404CDD94B6EA}" sibTransId="{C69D9037-CF31-458A-9DCD-72F3CF7F23E5}"/>
    <dgm:cxn modelId="{3FC52ECC-F50E-4841-9B36-E64E04E85AEC}" type="presOf" srcId="{5782410D-A89A-4BED-B774-41E9DAA58738}" destId="{D7F01C6D-73B3-4619-B3C5-BEB1E72A56B9}" srcOrd="0" destOrd="0" presId="urn:microsoft.com/office/officeart/2005/8/layout/hierarchy5"/>
    <dgm:cxn modelId="{C5F27EC9-AC27-4909-B4AB-CBCCCF9CAC20}" srcId="{275AE58B-D542-4CFE-A551-54890738FC2E}" destId="{103F5BD0-AC46-403F-9E45-E3A5AD0ADAD3}" srcOrd="0" destOrd="0" parTransId="{3FDB4766-8759-4C74-BE59-56A54712B3F6}" sibTransId="{4E4BDDA3-B8A9-4E3E-9D78-E4F4C9D829C4}"/>
    <dgm:cxn modelId="{A487F326-FCF9-4954-A6F2-149FAA547662}" type="presOf" srcId="{5F535BFC-4DA7-4D7D-AB2B-D1F2BD12BB30}" destId="{FB88FE67-2F15-4D08-ACAE-80E39397F34B}" srcOrd="1" destOrd="0" presId="urn:microsoft.com/office/officeart/2005/8/layout/hierarchy5"/>
    <dgm:cxn modelId="{32015B62-0D35-4988-A0B6-CDCDB701D6F2}" type="presOf" srcId="{430BF8A6-B25F-4678-9DD8-EAB890C5C451}" destId="{E7F68C47-CADE-497C-868C-783777FCA2E8}" srcOrd="1" destOrd="0" presId="urn:microsoft.com/office/officeart/2005/8/layout/hierarchy5"/>
    <dgm:cxn modelId="{9768AEAE-60FC-4BC6-982A-DAAE8212034F}" type="presOf" srcId="{797ECDAE-0363-43FB-B954-A2E9E0D6E0DD}" destId="{F2BF1ADC-5185-41EF-9ADC-4215717A4086}" srcOrd="0" destOrd="0" presId="urn:microsoft.com/office/officeart/2005/8/layout/hierarchy5"/>
    <dgm:cxn modelId="{6443CE78-E714-49D7-863C-FE6783287668}" type="presOf" srcId="{5F535BFC-4DA7-4D7D-AB2B-D1F2BD12BB30}" destId="{1883FE3A-CA21-48D0-A16F-3BB15763B34D}" srcOrd="0" destOrd="0" presId="urn:microsoft.com/office/officeart/2005/8/layout/hierarchy5"/>
    <dgm:cxn modelId="{B0E06F46-67B1-4FCF-933D-F5AB93C1B4D7}" srcId="{08AAB7DC-521E-4BE6-B730-BDD7F5A253B2}" destId="{275AE58B-D542-4CFE-A551-54890738FC2E}" srcOrd="2" destOrd="0" parTransId="{D7607EF0-FA29-4E03-828A-8D529BB15B7F}" sibTransId="{A2F8999A-84AD-47D0-9FC5-C623A4CB7BB3}"/>
    <dgm:cxn modelId="{A67075C8-34A5-4DAD-B56D-CAC03B3B92E5}" srcId="{08AAB7DC-521E-4BE6-B730-BDD7F5A253B2}" destId="{F66E53F8-D6FB-4257-8D22-2C44362282A4}" srcOrd="1" destOrd="0" parTransId="{6AA62AD8-6A70-417A-B40F-DB10BD9B0ECF}" sibTransId="{B022AFF4-D716-442F-A63A-4538ED128412}"/>
    <dgm:cxn modelId="{B051ABB5-2714-45E3-B747-F150ED0BED34}" type="presOf" srcId="{E12F4BF5-2F1C-4217-879A-8285E37900DF}" destId="{4B568D6A-0AE5-4109-B021-7377D84AAD10}" srcOrd="1" destOrd="0" presId="urn:microsoft.com/office/officeart/2005/8/layout/hierarchy5"/>
    <dgm:cxn modelId="{6A33591C-DEDB-463C-BEB2-98AD4509EA3E}" srcId="{CFFEDD38-F688-4952-B836-33FA05DDB5B8}" destId="{797ECDAE-0363-43FB-B954-A2E9E0D6E0DD}" srcOrd="2" destOrd="0" parTransId="{AFC5C353-8BAB-4308-96A9-8E4F96452E52}" sibTransId="{AFCEA226-D409-493C-B372-5BE204360A7D}"/>
    <dgm:cxn modelId="{C5057685-D3A4-44C3-AB06-69EBEA941E98}" type="presOf" srcId="{DDEC643A-0BB3-4906-9970-715C2BA527CE}" destId="{2B5FE727-AD65-4B3A-AC1D-C1865476E720}" srcOrd="0" destOrd="0" presId="urn:microsoft.com/office/officeart/2005/8/layout/hierarchy5"/>
    <dgm:cxn modelId="{D2587AA0-491E-420C-BD72-74A21DDAA9E6}" srcId="{D57B3C15-0D5C-4560-A9E9-76CCAE03D57B}" destId="{8C244FC0-B771-4277-9EB9-744A18A0393F}" srcOrd="0" destOrd="0" parTransId="{B2C41CC9-426E-4C36-97EB-27B3A0AF341F}" sibTransId="{8134FF91-D528-425E-A675-6410A5AFDDF5}"/>
    <dgm:cxn modelId="{E75EB491-BBAF-44EA-8DCF-EFE5BC0CFB02}" type="presOf" srcId="{430BF8A6-B25F-4678-9DD8-EAB890C5C451}" destId="{FBE489D0-4F42-4E7E-BEEE-8985FCC77F60}" srcOrd="0" destOrd="0" presId="urn:microsoft.com/office/officeart/2005/8/layout/hierarchy5"/>
    <dgm:cxn modelId="{A542BED9-50A5-4F70-944C-FCB12FE4CB71}" type="presOf" srcId="{B2C41CC9-426E-4C36-97EB-27B3A0AF341F}" destId="{0EA5EF79-B8D0-4BE2-8F94-1DD44DE6B5A1}" srcOrd="0" destOrd="0" presId="urn:microsoft.com/office/officeart/2005/8/layout/hierarchy5"/>
    <dgm:cxn modelId="{5C0039F5-17DA-4C3E-B2A6-80B74D99DB5E}" type="presOf" srcId="{21B1C583-832F-45E3-B4F6-3002CFBCA685}" destId="{C4E64EA5-472F-491E-AAAD-15137006683A}" srcOrd="0" destOrd="0" presId="urn:microsoft.com/office/officeart/2005/8/layout/hierarchy5"/>
    <dgm:cxn modelId="{6EA70D4B-F9D4-4875-8D87-244314C5AE2F}" type="presOf" srcId="{7F683329-16FB-46F2-8682-58951852882A}" destId="{B2BBF248-DFE6-4BBB-9A54-07C576CF5D22}" srcOrd="0" destOrd="0" presId="urn:microsoft.com/office/officeart/2005/8/layout/hierarchy5"/>
    <dgm:cxn modelId="{BE9BAB52-8AFE-44E1-8758-A36C3D7F251C}" type="presOf" srcId="{E12F4BF5-2F1C-4217-879A-8285E37900DF}" destId="{F22AF2A4-2654-4B82-9EAA-88690221850C}" srcOrd="0" destOrd="0" presId="urn:microsoft.com/office/officeart/2005/8/layout/hierarchy5"/>
    <dgm:cxn modelId="{C24CF12D-5D27-4BAD-B442-D7A244B1F54C}" type="presOf" srcId="{D40641AB-C226-4C29-8D62-6A99CC061BEA}" destId="{1A25E02E-86C4-4E08-B12B-CF6ADC0FEEF6}" srcOrd="0" destOrd="0" presId="urn:microsoft.com/office/officeart/2005/8/layout/hierarchy5"/>
    <dgm:cxn modelId="{CC80C0DE-AC49-44A0-B471-D5DA86FC9DAA}" type="presOf" srcId="{2DEF6E63-5ED4-41BA-B004-47ED6321E897}" destId="{E63AC40E-004A-497A-8CCA-D97E51274A67}" srcOrd="0" destOrd="0" presId="urn:microsoft.com/office/officeart/2005/8/layout/hierarchy5"/>
    <dgm:cxn modelId="{94EAD5B1-FFA4-4B59-B296-8FA663924EA8}" type="presOf" srcId="{52FF6DC3-7EDD-4988-AAB1-4E9195D19F58}" destId="{FF182C8F-49EA-4969-9B7D-101478AF2ECB}" srcOrd="1" destOrd="0" presId="urn:microsoft.com/office/officeart/2005/8/layout/hierarchy5"/>
    <dgm:cxn modelId="{F8413201-6660-44EE-AAAF-D7869738355D}" type="presOf" srcId="{D40641AB-C226-4C29-8D62-6A99CC061BEA}" destId="{5767E419-0F48-472F-892F-98D04D1CB240}" srcOrd="1" destOrd="0" presId="urn:microsoft.com/office/officeart/2005/8/layout/hierarchy5"/>
    <dgm:cxn modelId="{C3144B21-E312-42C7-BAEF-B9B2DC1991CC}" type="presOf" srcId="{950B76B0-1707-4EFE-9999-56C3D7F536DB}" destId="{5E5ABFAF-4677-4A74-92E8-AC2D7972A232}" srcOrd="1" destOrd="0" presId="urn:microsoft.com/office/officeart/2005/8/layout/hierarchy5"/>
    <dgm:cxn modelId="{89977277-956E-4617-A627-73E3F1F10B92}" type="presOf" srcId="{D7607EF0-FA29-4E03-828A-8D529BB15B7F}" destId="{9CC585BC-9A42-4147-9BF2-DF64A43F45B9}" srcOrd="1" destOrd="0" presId="urn:microsoft.com/office/officeart/2005/8/layout/hierarchy5"/>
    <dgm:cxn modelId="{75A27B7A-CFC5-4C84-81C2-314962FFD23C}" type="presOf" srcId="{B2C41CC9-426E-4C36-97EB-27B3A0AF341F}" destId="{F42A628A-D0B1-4A47-A240-BC8EC41B7C5A}" srcOrd="1" destOrd="0" presId="urn:microsoft.com/office/officeart/2005/8/layout/hierarchy5"/>
    <dgm:cxn modelId="{33D6043F-F026-43AA-A3ED-5832A4930471}" srcId="{CFFEDD38-F688-4952-B836-33FA05DDB5B8}" destId="{21B1C583-832F-45E3-B4F6-3002CFBCA685}" srcOrd="1" destOrd="0" parTransId="{FF23CB23-3C20-4ABD-B9D6-9CE7CD212753}" sibTransId="{4D7FBE80-6D82-4F27-A0DD-4909C7F071A6}"/>
    <dgm:cxn modelId="{01D92716-251A-41B9-8665-889869B00987}" srcId="{9BCEFB5C-E2BB-48E2-B998-695E77152CF1}" destId="{1B23D846-B67C-4F3D-A6BC-12A7390838BF}" srcOrd="0" destOrd="0" parTransId="{B667156B-C8D9-4818-88F2-24208C989CEC}" sibTransId="{10B4F769-FE6B-40E7-A048-55A7B5B56DBF}"/>
    <dgm:cxn modelId="{1D389E69-6918-4B36-A52F-8ABDFEE79B49}" srcId="{08AAB7DC-521E-4BE6-B730-BDD7F5A253B2}" destId="{2DEF6E63-5ED4-41BA-B004-47ED6321E897}" srcOrd="0" destOrd="0" parTransId="{D40641AB-C226-4C29-8D62-6A99CC061BEA}" sibTransId="{1F2286E0-FE79-4910-B6C4-FCDF2E9ABCDC}"/>
    <dgm:cxn modelId="{A4CB8307-79E4-4146-B738-BDEA8B564FBD}" type="presOf" srcId="{FCFB82E4-231B-465A-98B9-2BF9DDDAD80C}" destId="{4ADDF2CC-33FE-4679-B662-6BA5D1C398CE}" srcOrd="0" destOrd="0" presId="urn:microsoft.com/office/officeart/2005/8/layout/hierarchy5"/>
    <dgm:cxn modelId="{4A38C77E-01A1-479D-9B25-E0B2F116C1E9}" type="presOf" srcId="{CFFEDD38-F688-4952-B836-33FA05DDB5B8}" destId="{5EA87D37-0670-4DEE-9FD4-FAC995DFD364}" srcOrd="0" destOrd="0" presId="urn:microsoft.com/office/officeart/2005/8/layout/hierarchy5"/>
    <dgm:cxn modelId="{D96A3A67-D1FE-44F6-B45C-58FF633297A5}" type="presOf" srcId="{275AE58B-D542-4CFE-A551-54890738FC2E}" destId="{B6820CF3-2F9D-405E-A8BE-4C9AB4F439E1}" srcOrd="0" destOrd="0" presId="urn:microsoft.com/office/officeart/2005/8/layout/hierarchy5"/>
    <dgm:cxn modelId="{976DCC3F-DB06-4957-B53C-33C2F53510C1}" type="presOf" srcId="{6AA62AD8-6A70-417A-B40F-DB10BD9B0ECF}" destId="{D5CF7996-C4FA-4F03-A7EB-C6EBE1B77326}" srcOrd="0" destOrd="0" presId="urn:microsoft.com/office/officeart/2005/8/layout/hierarchy5"/>
    <dgm:cxn modelId="{03E1DCE0-FE12-4742-AC8C-DC614D68BD0C}" type="presOf" srcId="{797ECDAE-0363-43FB-B954-A2E9E0D6E0DD}" destId="{9564E0D4-B3EA-4E94-A8EE-3A94054DECE0}" srcOrd="1" destOrd="0" presId="urn:microsoft.com/office/officeart/2005/8/layout/hierarchy5"/>
    <dgm:cxn modelId="{1926294D-7887-4C31-AC7F-9B7FBAA706F0}" srcId="{5782410D-A89A-4BED-B774-41E9DAA58738}" destId="{9BCEFB5C-E2BB-48E2-B998-695E77152CF1}" srcOrd="0" destOrd="0" parTransId="{7F683329-16FB-46F2-8682-58951852882A}" sibTransId="{29FDE374-CB72-4636-9143-5905E8E8D8CB}"/>
    <dgm:cxn modelId="{B9B4A7C2-C651-46C8-A802-6D0E728018C9}" srcId="{CFFEDD38-F688-4952-B836-33FA05DDB5B8}" destId="{52FF6DC3-7EDD-4988-AAB1-4E9195D19F58}" srcOrd="3" destOrd="0" parTransId="{CF6AB8FB-5ED5-40C2-A766-FBD87E8BE128}" sibTransId="{31CF86A5-1146-432E-BD64-928298B1871E}"/>
    <dgm:cxn modelId="{69CCE91E-22C2-494A-8094-4135025AF216}" srcId="{F66E53F8-D6FB-4257-8D22-2C44362282A4}" destId="{41EE3F82-64A4-40E8-87BD-63D0C6EB718A}" srcOrd="0" destOrd="0" parTransId="{950B76B0-1707-4EFE-9999-56C3D7F536DB}" sibTransId="{162EF521-E4C9-4EE7-8CC9-AAB9EEDAA630}"/>
    <dgm:cxn modelId="{C1F4FC80-9ABF-4D7B-AE9C-1F927C674D48}" type="presOf" srcId="{1B23D846-B67C-4F3D-A6BC-12A7390838BF}" destId="{BCB26A2F-2B4D-4A30-AAA9-A8820AEBDDC3}" srcOrd="0" destOrd="0" presId="urn:microsoft.com/office/officeart/2005/8/layout/hierarchy5"/>
    <dgm:cxn modelId="{D595C587-9CE3-44B3-8F6D-FE8D3BD8BCF5}" type="presOf" srcId="{FCFB82E4-231B-465A-98B9-2BF9DDDAD80C}" destId="{25C1CDD1-0F34-43FF-9D2A-2C6538946ADE}" srcOrd="1" destOrd="0" presId="urn:microsoft.com/office/officeart/2005/8/layout/hierarchy5"/>
    <dgm:cxn modelId="{00DFAD3D-9FD9-44D5-AFF9-FC2F1B8605BC}" srcId="{CFFEDD38-F688-4952-B836-33FA05DDB5B8}" destId="{FCFB82E4-231B-465A-98B9-2BF9DDDAD80C}" srcOrd="4" destOrd="0" parTransId="{B8C59226-C07B-4D33-AAF0-413C38DD9FB1}" sibTransId="{DD532F33-29D8-4721-852A-9D71D8B4574C}"/>
    <dgm:cxn modelId="{A6948A59-7CA5-43FB-BDCF-F3B0C0CF6E01}" type="presOf" srcId="{950B76B0-1707-4EFE-9999-56C3D7F536DB}" destId="{00B20A69-38B7-4EE1-ABFD-56CB6844E991}" srcOrd="0" destOrd="0" presId="urn:microsoft.com/office/officeart/2005/8/layout/hierarchy5"/>
    <dgm:cxn modelId="{10658FEB-D458-48F9-A8BD-788161899059}" type="presOf" srcId="{7F683329-16FB-46F2-8682-58951852882A}" destId="{64A14A64-BB43-434C-8BEA-A0D9053420D4}" srcOrd="1" destOrd="0" presId="urn:microsoft.com/office/officeart/2005/8/layout/hierarchy5"/>
    <dgm:cxn modelId="{64108939-D8EF-4946-88DA-F102BF68E5D1}" type="presOf" srcId="{8C244FC0-B771-4277-9EB9-744A18A0393F}" destId="{4F100A3D-AFE9-4E14-A6C4-F122C00FD2B6}" srcOrd="0" destOrd="0" presId="urn:microsoft.com/office/officeart/2005/8/layout/hierarchy5"/>
    <dgm:cxn modelId="{779E8037-D0ED-4FB5-A793-7466554299E1}" type="presOf" srcId="{F66E53F8-D6FB-4257-8D22-2C44362282A4}" destId="{E072308B-D8AC-447B-80AA-A2BC7469DE0E}" srcOrd="0" destOrd="0" presId="urn:microsoft.com/office/officeart/2005/8/layout/hierarchy5"/>
    <dgm:cxn modelId="{A8529A14-60B3-4B38-A86A-D0405B38C776}" type="presOf" srcId="{103F5BD0-AC46-403F-9E45-E3A5AD0ADAD3}" destId="{E7ED9711-7CEB-4535-8412-6030FB3E4C4D}" srcOrd="0" destOrd="0" presId="urn:microsoft.com/office/officeart/2005/8/layout/hierarchy5"/>
    <dgm:cxn modelId="{C0144770-8095-4832-8FC7-65846AA302EE}" type="presOf" srcId="{B667156B-C8D9-4818-88F2-24208C989CEC}" destId="{698E46A5-465E-4592-8CC4-4DD362EC5A70}" srcOrd="1" destOrd="0" presId="urn:microsoft.com/office/officeart/2005/8/layout/hierarchy5"/>
    <dgm:cxn modelId="{515B2D7F-545A-4597-A65C-D87C4C1E1B1F}" type="presOf" srcId="{6AA62AD8-6A70-417A-B40F-DB10BD9B0ECF}" destId="{6FE53345-FB65-49ED-AA27-9D21D966EC3C}" srcOrd="1" destOrd="0" presId="urn:microsoft.com/office/officeart/2005/8/layout/hierarchy5"/>
    <dgm:cxn modelId="{852CC9F0-13F4-4BB2-8737-B31F474CF87C}" srcId="{2DEF6E63-5ED4-41BA-B004-47ED6321E897}" destId="{5319D49B-A489-470C-84A5-E367B6684990}" srcOrd="0" destOrd="0" parTransId="{430BF8A6-B25F-4678-9DD8-EAB890C5C451}" sibTransId="{873E2F4F-D71A-47CE-889E-E9CDA58826FC}"/>
    <dgm:cxn modelId="{BA1A1868-1203-45E9-AAC7-FA31D0A845A1}" type="presParOf" srcId="{5EA87D37-0670-4DEE-9FD4-FAC995DFD364}" destId="{756D01E9-AA50-4890-BDC1-4AD2D3EA27A3}" srcOrd="0" destOrd="0" presId="urn:microsoft.com/office/officeart/2005/8/layout/hierarchy5"/>
    <dgm:cxn modelId="{C83CC944-3148-4D38-BF51-29F7F67A6C34}" type="presParOf" srcId="{756D01E9-AA50-4890-BDC1-4AD2D3EA27A3}" destId="{D55215D2-89CF-4AF3-A09D-7BB69D826733}" srcOrd="0" destOrd="0" presId="urn:microsoft.com/office/officeart/2005/8/layout/hierarchy5"/>
    <dgm:cxn modelId="{46DD804D-9362-412A-9B80-CA8CD744522D}" type="presParOf" srcId="{756D01E9-AA50-4890-BDC1-4AD2D3EA27A3}" destId="{5A8A7203-B352-433F-962B-BE011671D271}" srcOrd="1" destOrd="0" presId="urn:microsoft.com/office/officeart/2005/8/layout/hierarchy5"/>
    <dgm:cxn modelId="{FD57C518-FEB5-4266-A26B-BCE2BCC0F5A8}" type="presParOf" srcId="{5A8A7203-B352-433F-962B-BE011671D271}" destId="{F2D59298-041F-48CD-BBDF-3B3DA3D65978}" srcOrd="0" destOrd="0" presId="urn:microsoft.com/office/officeart/2005/8/layout/hierarchy5"/>
    <dgm:cxn modelId="{4C67F901-EF8C-44E6-BB2F-85CB1D53B3D8}" type="presParOf" srcId="{F2D59298-041F-48CD-BBDF-3B3DA3D65978}" destId="{33B92B92-FDC1-4F9F-BFA7-271786560C8E}" srcOrd="0" destOrd="0" presId="urn:microsoft.com/office/officeart/2005/8/layout/hierarchy5"/>
    <dgm:cxn modelId="{64961C6A-3EEE-4396-8A40-2618E9AC75DF}" type="presParOf" srcId="{F2D59298-041F-48CD-BBDF-3B3DA3D65978}" destId="{223A03F1-4298-4045-926C-DF0083381CD5}" srcOrd="1" destOrd="0" presId="urn:microsoft.com/office/officeart/2005/8/layout/hierarchy5"/>
    <dgm:cxn modelId="{35AF8FCF-CD9C-4C3D-AD41-6E40E0B94567}" type="presParOf" srcId="{223A03F1-4298-4045-926C-DF0083381CD5}" destId="{1A25E02E-86C4-4E08-B12B-CF6ADC0FEEF6}" srcOrd="0" destOrd="0" presId="urn:microsoft.com/office/officeart/2005/8/layout/hierarchy5"/>
    <dgm:cxn modelId="{55075C0A-A8CB-49A6-9347-DD0470706AA7}" type="presParOf" srcId="{1A25E02E-86C4-4E08-B12B-CF6ADC0FEEF6}" destId="{5767E419-0F48-472F-892F-98D04D1CB240}" srcOrd="0" destOrd="0" presId="urn:microsoft.com/office/officeart/2005/8/layout/hierarchy5"/>
    <dgm:cxn modelId="{91870576-3E90-4B6E-BD77-46CE29CE1DC6}" type="presParOf" srcId="{223A03F1-4298-4045-926C-DF0083381CD5}" destId="{94ED0DC3-05C2-40BE-BA5F-4C659AE97085}" srcOrd="1" destOrd="0" presId="urn:microsoft.com/office/officeart/2005/8/layout/hierarchy5"/>
    <dgm:cxn modelId="{48FFF163-D7DE-476D-BC40-D6B1E905D5DE}" type="presParOf" srcId="{94ED0DC3-05C2-40BE-BA5F-4C659AE97085}" destId="{E63AC40E-004A-497A-8CCA-D97E51274A67}" srcOrd="0" destOrd="0" presId="urn:microsoft.com/office/officeart/2005/8/layout/hierarchy5"/>
    <dgm:cxn modelId="{0B11C2BC-0144-43E8-811A-244F1B6CFAC8}" type="presParOf" srcId="{94ED0DC3-05C2-40BE-BA5F-4C659AE97085}" destId="{000DF58F-FA21-42B4-A1FE-F51817FBAFB7}" srcOrd="1" destOrd="0" presId="urn:microsoft.com/office/officeart/2005/8/layout/hierarchy5"/>
    <dgm:cxn modelId="{221EAA3B-91E1-4C10-96DC-23F5D441C091}" type="presParOf" srcId="{000DF58F-FA21-42B4-A1FE-F51817FBAFB7}" destId="{FBE489D0-4F42-4E7E-BEEE-8985FCC77F60}" srcOrd="0" destOrd="0" presId="urn:microsoft.com/office/officeart/2005/8/layout/hierarchy5"/>
    <dgm:cxn modelId="{11CB6D4B-CF18-43CC-ACAF-7A2F205024EA}" type="presParOf" srcId="{FBE489D0-4F42-4E7E-BEEE-8985FCC77F60}" destId="{E7F68C47-CADE-497C-868C-783777FCA2E8}" srcOrd="0" destOrd="0" presId="urn:microsoft.com/office/officeart/2005/8/layout/hierarchy5"/>
    <dgm:cxn modelId="{775C03EE-4C9D-4FE8-806B-9A488D4A39C3}" type="presParOf" srcId="{000DF58F-FA21-42B4-A1FE-F51817FBAFB7}" destId="{70C4A8CE-92F6-41B7-B4AF-AD16193B6FCF}" srcOrd="1" destOrd="0" presId="urn:microsoft.com/office/officeart/2005/8/layout/hierarchy5"/>
    <dgm:cxn modelId="{9217C662-2A73-4AFE-9D02-895A6C1B6E9A}" type="presParOf" srcId="{70C4A8CE-92F6-41B7-B4AF-AD16193B6FCF}" destId="{451526E4-081A-4918-86C6-0CD601C20B06}" srcOrd="0" destOrd="0" presId="urn:microsoft.com/office/officeart/2005/8/layout/hierarchy5"/>
    <dgm:cxn modelId="{9C57F351-76CC-46BB-B392-F74E9FE3FB90}" type="presParOf" srcId="{70C4A8CE-92F6-41B7-B4AF-AD16193B6FCF}" destId="{7E20FC4E-0768-4BB1-A23E-AC2358E54DD2}" srcOrd="1" destOrd="0" presId="urn:microsoft.com/office/officeart/2005/8/layout/hierarchy5"/>
    <dgm:cxn modelId="{8252ECAC-0E9D-47E6-9428-6360A772D55E}" type="presParOf" srcId="{223A03F1-4298-4045-926C-DF0083381CD5}" destId="{D5CF7996-C4FA-4F03-A7EB-C6EBE1B77326}" srcOrd="2" destOrd="0" presId="urn:microsoft.com/office/officeart/2005/8/layout/hierarchy5"/>
    <dgm:cxn modelId="{4EC3CD04-0EB8-4747-8244-0BAAF4ED54CC}" type="presParOf" srcId="{D5CF7996-C4FA-4F03-A7EB-C6EBE1B77326}" destId="{6FE53345-FB65-49ED-AA27-9D21D966EC3C}" srcOrd="0" destOrd="0" presId="urn:microsoft.com/office/officeart/2005/8/layout/hierarchy5"/>
    <dgm:cxn modelId="{2FBD33EA-7607-4C6B-914A-9A74BBD42ACE}" type="presParOf" srcId="{223A03F1-4298-4045-926C-DF0083381CD5}" destId="{0925BC22-3D63-4DD7-BF67-5489FF5FD439}" srcOrd="3" destOrd="0" presId="urn:microsoft.com/office/officeart/2005/8/layout/hierarchy5"/>
    <dgm:cxn modelId="{A426177A-B10A-41A0-AE8D-A56DCC4505AC}" type="presParOf" srcId="{0925BC22-3D63-4DD7-BF67-5489FF5FD439}" destId="{E072308B-D8AC-447B-80AA-A2BC7469DE0E}" srcOrd="0" destOrd="0" presId="urn:microsoft.com/office/officeart/2005/8/layout/hierarchy5"/>
    <dgm:cxn modelId="{9C047B34-67BA-4126-A57A-B89C1ACB402D}" type="presParOf" srcId="{0925BC22-3D63-4DD7-BF67-5489FF5FD439}" destId="{C636542E-4CCB-4556-B2C6-C80DB8FEC186}" srcOrd="1" destOrd="0" presId="urn:microsoft.com/office/officeart/2005/8/layout/hierarchy5"/>
    <dgm:cxn modelId="{C8B18351-F271-4D4D-93DD-EF86BE137160}" type="presParOf" srcId="{C636542E-4CCB-4556-B2C6-C80DB8FEC186}" destId="{00B20A69-38B7-4EE1-ABFD-56CB6844E991}" srcOrd="0" destOrd="0" presId="urn:microsoft.com/office/officeart/2005/8/layout/hierarchy5"/>
    <dgm:cxn modelId="{092CE640-758B-49E6-8687-207DD9B81B5C}" type="presParOf" srcId="{00B20A69-38B7-4EE1-ABFD-56CB6844E991}" destId="{5E5ABFAF-4677-4A74-92E8-AC2D7972A232}" srcOrd="0" destOrd="0" presId="urn:microsoft.com/office/officeart/2005/8/layout/hierarchy5"/>
    <dgm:cxn modelId="{259A7AF4-A530-4247-9CA3-12449AD1091B}" type="presParOf" srcId="{C636542E-4CCB-4556-B2C6-C80DB8FEC186}" destId="{B9127684-ED5A-4B0F-AB9F-9F39E9567F7A}" srcOrd="1" destOrd="0" presId="urn:microsoft.com/office/officeart/2005/8/layout/hierarchy5"/>
    <dgm:cxn modelId="{E5DD7C54-92BB-4D31-9010-48713078F48B}" type="presParOf" srcId="{B9127684-ED5A-4B0F-AB9F-9F39E9567F7A}" destId="{371B6F65-AB0C-436D-930B-6E7FF0264EB0}" srcOrd="0" destOrd="0" presId="urn:microsoft.com/office/officeart/2005/8/layout/hierarchy5"/>
    <dgm:cxn modelId="{E7F17F1B-C99D-4BCD-BDC0-050B2205C915}" type="presParOf" srcId="{B9127684-ED5A-4B0F-AB9F-9F39E9567F7A}" destId="{8170BAEA-1637-4CB6-B77F-937866AD4D87}" srcOrd="1" destOrd="0" presId="urn:microsoft.com/office/officeart/2005/8/layout/hierarchy5"/>
    <dgm:cxn modelId="{7F70C5DC-98C1-4266-946E-4CA24347A930}" type="presParOf" srcId="{8170BAEA-1637-4CB6-B77F-937866AD4D87}" destId="{A6291B99-E48D-48F1-BC78-6A7E93774A5A}" srcOrd="0" destOrd="0" presId="urn:microsoft.com/office/officeart/2005/8/layout/hierarchy5"/>
    <dgm:cxn modelId="{D3F2ECBA-4A99-47C2-B480-DE34C4948130}" type="presParOf" srcId="{A6291B99-E48D-48F1-BC78-6A7E93774A5A}" destId="{4E958653-7BA4-4A67-B3A8-76414DDAB569}" srcOrd="0" destOrd="0" presId="urn:microsoft.com/office/officeart/2005/8/layout/hierarchy5"/>
    <dgm:cxn modelId="{47475B09-B381-4123-8862-54AC8B5F9EAF}" type="presParOf" srcId="{8170BAEA-1637-4CB6-B77F-937866AD4D87}" destId="{47961F3C-B830-4B17-9999-94CC671DE1DB}" srcOrd="1" destOrd="0" presId="urn:microsoft.com/office/officeart/2005/8/layout/hierarchy5"/>
    <dgm:cxn modelId="{AF852E83-8095-4AB8-9206-01FB7A6D5FC5}" type="presParOf" srcId="{47961F3C-B830-4B17-9999-94CC671DE1DB}" destId="{D7F01C6D-73B3-4619-B3C5-BEB1E72A56B9}" srcOrd="0" destOrd="0" presId="urn:microsoft.com/office/officeart/2005/8/layout/hierarchy5"/>
    <dgm:cxn modelId="{1D638717-F6AE-4738-B480-06E32640A7BF}" type="presParOf" srcId="{47961F3C-B830-4B17-9999-94CC671DE1DB}" destId="{8043B091-B06C-49DD-8EA9-F3ACE689DAAA}" srcOrd="1" destOrd="0" presId="urn:microsoft.com/office/officeart/2005/8/layout/hierarchy5"/>
    <dgm:cxn modelId="{9329CD98-B87C-4870-B73B-985B12E9644B}" type="presParOf" srcId="{8043B091-B06C-49DD-8EA9-F3ACE689DAAA}" destId="{B2BBF248-DFE6-4BBB-9A54-07C576CF5D22}" srcOrd="0" destOrd="0" presId="urn:microsoft.com/office/officeart/2005/8/layout/hierarchy5"/>
    <dgm:cxn modelId="{7EC444C8-2A8E-40F9-83CF-C096AA0AF4A6}" type="presParOf" srcId="{B2BBF248-DFE6-4BBB-9A54-07C576CF5D22}" destId="{64A14A64-BB43-434C-8BEA-A0D9053420D4}" srcOrd="0" destOrd="0" presId="urn:microsoft.com/office/officeart/2005/8/layout/hierarchy5"/>
    <dgm:cxn modelId="{BF8393FE-D118-43BE-B769-5D82F077F08D}" type="presParOf" srcId="{8043B091-B06C-49DD-8EA9-F3ACE689DAAA}" destId="{5318095A-1CC6-412C-B2C0-8351E3E2A25D}" srcOrd="1" destOrd="0" presId="urn:microsoft.com/office/officeart/2005/8/layout/hierarchy5"/>
    <dgm:cxn modelId="{D91D8B64-6DEF-4F42-82C3-ED092B81DF8F}" type="presParOf" srcId="{5318095A-1CC6-412C-B2C0-8351E3E2A25D}" destId="{A1F829AC-A09A-4233-9BA2-D9B5209FB0AF}" srcOrd="0" destOrd="0" presId="urn:microsoft.com/office/officeart/2005/8/layout/hierarchy5"/>
    <dgm:cxn modelId="{B83A1B98-3098-4749-935B-0A908EB64BF1}" type="presParOf" srcId="{5318095A-1CC6-412C-B2C0-8351E3E2A25D}" destId="{819484CC-BA2B-4FFE-B3C4-A4C5DD589C82}" srcOrd="1" destOrd="0" presId="urn:microsoft.com/office/officeart/2005/8/layout/hierarchy5"/>
    <dgm:cxn modelId="{80AD79F4-AF57-469E-9281-400457C5B3FA}" type="presParOf" srcId="{819484CC-BA2B-4FFE-B3C4-A4C5DD589C82}" destId="{72890E24-56A3-4DCA-B2C5-757F5845B3D3}" srcOrd="0" destOrd="0" presId="urn:microsoft.com/office/officeart/2005/8/layout/hierarchy5"/>
    <dgm:cxn modelId="{06442C8A-F1F8-4132-AA95-07FC0BFE9948}" type="presParOf" srcId="{72890E24-56A3-4DCA-B2C5-757F5845B3D3}" destId="{698E46A5-465E-4592-8CC4-4DD362EC5A70}" srcOrd="0" destOrd="0" presId="urn:microsoft.com/office/officeart/2005/8/layout/hierarchy5"/>
    <dgm:cxn modelId="{24563744-9973-4F7D-830A-868765D64822}" type="presParOf" srcId="{819484CC-BA2B-4FFE-B3C4-A4C5DD589C82}" destId="{6E8491DE-A925-41ED-ABE9-15DE2D07943B}" srcOrd="1" destOrd="0" presId="urn:microsoft.com/office/officeart/2005/8/layout/hierarchy5"/>
    <dgm:cxn modelId="{3C2A38B2-580C-43A5-AA25-1A262BCEA85F}" type="presParOf" srcId="{6E8491DE-A925-41ED-ABE9-15DE2D07943B}" destId="{BCB26A2F-2B4D-4A30-AAA9-A8820AEBDDC3}" srcOrd="0" destOrd="0" presId="urn:microsoft.com/office/officeart/2005/8/layout/hierarchy5"/>
    <dgm:cxn modelId="{59F67697-C7CE-495F-A439-108D36730A9D}" type="presParOf" srcId="{6E8491DE-A925-41ED-ABE9-15DE2D07943B}" destId="{DA4F86E6-2ED9-47BA-B484-BA976E6708E8}" srcOrd="1" destOrd="0" presId="urn:microsoft.com/office/officeart/2005/8/layout/hierarchy5"/>
    <dgm:cxn modelId="{E49C213E-1C89-41F2-8AAB-8A41DAA97D41}" type="presParOf" srcId="{223A03F1-4298-4045-926C-DF0083381CD5}" destId="{EBF49791-BFDC-444E-A778-72488B934938}" srcOrd="4" destOrd="0" presId="urn:microsoft.com/office/officeart/2005/8/layout/hierarchy5"/>
    <dgm:cxn modelId="{9F9FA2C2-AD18-474D-993F-74C6EFB5D284}" type="presParOf" srcId="{EBF49791-BFDC-444E-A778-72488B934938}" destId="{9CC585BC-9A42-4147-9BF2-DF64A43F45B9}" srcOrd="0" destOrd="0" presId="urn:microsoft.com/office/officeart/2005/8/layout/hierarchy5"/>
    <dgm:cxn modelId="{762A93E0-3F00-4E4D-A822-E0AE6F86DCE8}" type="presParOf" srcId="{223A03F1-4298-4045-926C-DF0083381CD5}" destId="{9907301D-2FF7-4553-8C48-D99A69FF4A3C}" srcOrd="5" destOrd="0" presId="urn:microsoft.com/office/officeart/2005/8/layout/hierarchy5"/>
    <dgm:cxn modelId="{5F7D2C58-F21A-4808-97DF-E529EEC48039}" type="presParOf" srcId="{9907301D-2FF7-4553-8C48-D99A69FF4A3C}" destId="{B6820CF3-2F9D-405E-A8BE-4C9AB4F439E1}" srcOrd="0" destOrd="0" presId="urn:microsoft.com/office/officeart/2005/8/layout/hierarchy5"/>
    <dgm:cxn modelId="{6AF8C6FC-3E5A-4AA4-AC7E-A1DB9FB8A062}" type="presParOf" srcId="{9907301D-2FF7-4553-8C48-D99A69FF4A3C}" destId="{4BD96AC0-8A00-4C08-A23C-736DB0C821E0}" srcOrd="1" destOrd="0" presId="urn:microsoft.com/office/officeart/2005/8/layout/hierarchy5"/>
    <dgm:cxn modelId="{205F5DE4-2FE4-4856-A91C-7E4EB2D629FC}" type="presParOf" srcId="{4BD96AC0-8A00-4C08-A23C-736DB0C821E0}" destId="{76E2BFBA-0E77-4B32-87ED-24E4F498DBAF}" srcOrd="0" destOrd="0" presId="urn:microsoft.com/office/officeart/2005/8/layout/hierarchy5"/>
    <dgm:cxn modelId="{B52B3EAA-77ED-497C-AA40-5A5E81FD17A0}" type="presParOf" srcId="{76E2BFBA-0E77-4B32-87ED-24E4F498DBAF}" destId="{095FA012-BDA1-4CE8-85DB-D001DC3A5E12}" srcOrd="0" destOrd="0" presId="urn:microsoft.com/office/officeart/2005/8/layout/hierarchy5"/>
    <dgm:cxn modelId="{FB900840-BEDE-4C84-9BED-818C2F3E8978}" type="presParOf" srcId="{4BD96AC0-8A00-4C08-A23C-736DB0C821E0}" destId="{E1612655-39EE-414C-9417-C84F10861C10}" srcOrd="1" destOrd="0" presId="urn:microsoft.com/office/officeart/2005/8/layout/hierarchy5"/>
    <dgm:cxn modelId="{AA10AB5E-820C-468B-BEDE-ABF60B78866B}" type="presParOf" srcId="{E1612655-39EE-414C-9417-C84F10861C10}" destId="{E7ED9711-7CEB-4535-8412-6030FB3E4C4D}" srcOrd="0" destOrd="0" presId="urn:microsoft.com/office/officeart/2005/8/layout/hierarchy5"/>
    <dgm:cxn modelId="{8719715B-AFDA-471B-BED5-65189E1E6E27}" type="presParOf" srcId="{E1612655-39EE-414C-9417-C84F10861C10}" destId="{718F904C-E185-437C-B99B-121540AF774D}" srcOrd="1" destOrd="0" presId="urn:microsoft.com/office/officeart/2005/8/layout/hierarchy5"/>
    <dgm:cxn modelId="{9DA9595C-8A37-425A-B91A-DB6A94A64C68}" type="presParOf" srcId="{223A03F1-4298-4045-926C-DF0083381CD5}" destId="{2B5FE727-AD65-4B3A-AC1D-C1865476E720}" srcOrd="6" destOrd="0" presId="urn:microsoft.com/office/officeart/2005/8/layout/hierarchy5"/>
    <dgm:cxn modelId="{3EB83FA3-ED3D-4ECC-844F-6A6134171058}" type="presParOf" srcId="{2B5FE727-AD65-4B3A-AC1D-C1865476E720}" destId="{52ECA572-CF53-4ED8-BCA1-A374089D63A2}" srcOrd="0" destOrd="0" presId="urn:microsoft.com/office/officeart/2005/8/layout/hierarchy5"/>
    <dgm:cxn modelId="{EE87DCDB-375A-40EB-B685-8CF8C8644D51}" type="presParOf" srcId="{223A03F1-4298-4045-926C-DF0083381CD5}" destId="{6CC5CAA8-837F-401D-81D7-52EAFF3F54F3}" srcOrd="7" destOrd="0" presId="urn:microsoft.com/office/officeart/2005/8/layout/hierarchy5"/>
    <dgm:cxn modelId="{85E84C0B-439B-4B4D-AEC9-AE40F84A0333}" type="presParOf" srcId="{6CC5CAA8-837F-401D-81D7-52EAFF3F54F3}" destId="{57779EBC-E909-4FFE-B23A-3CF4EC0216ED}" srcOrd="0" destOrd="0" presId="urn:microsoft.com/office/officeart/2005/8/layout/hierarchy5"/>
    <dgm:cxn modelId="{A0CBAC8A-F20A-4AB9-A44E-561C4771EF68}" type="presParOf" srcId="{6CC5CAA8-837F-401D-81D7-52EAFF3F54F3}" destId="{9DC4EB62-027E-43BB-84A6-9065A4672B50}" srcOrd="1" destOrd="0" presId="urn:microsoft.com/office/officeart/2005/8/layout/hierarchy5"/>
    <dgm:cxn modelId="{E3F77035-CA57-4F07-B5A1-CB02D693BC1D}" type="presParOf" srcId="{9DC4EB62-027E-43BB-84A6-9065A4672B50}" destId="{0EA5EF79-B8D0-4BE2-8F94-1DD44DE6B5A1}" srcOrd="0" destOrd="0" presId="urn:microsoft.com/office/officeart/2005/8/layout/hierarchy5"/>
    <dgm:cxn modelId="{BC210EC6-EA5C-4BBC-ABEC-C31AE5DE0DC6}" type="presParOf" srcId="{0EA5EF79-B8D0-4BE2-8F94-1DD44DE6B5A1}" destId="{F42A628A-D0B1-4A47-A240-BC8EC41B7C5A}" srcOrd="0" destOrd="0" presId="urn:microsoft.com/office/officeart/2005/8/layout/hierarchy5"/>
    <dgm:cxn modelId="{E6CCCB0D-182A-4D8F-9C72-ED2A39D301FC}" type="presParOf" srcId="{9DC4EB62-027E-43BB-84A6-9065A4672B50}" destId="{22C8E93F-3252-465F-BCF9-61F03C17B6F9}" srcOrd="1" destOrd="0" presId="urn:microsoft.com/office/officeart/2005/8/layout/hierarchy5"/>
    <dgm:cxn modelId="{F117D343-8934-459A-A1CA-D5AC9E0F5153}" type="presParOf" srcId="{22C8E93F-3252-465F-BCF9-61F03C17B6F9}" destId="{4F100A3D-AFE9-4E14-A6C4-F122C00FD2B6}" srcOrd="0" destOrd="0" presId="urn:microsoft.com/office/officeart/2005/8/layout/hierarchy5"/>
    <dgm:cxn modelId="{86C82B46-5919-4C79-BEB6-2E347357C86E}" type="presParOf" srcId="{22C8E93F-3252-465F-BCF9-61F03C17B6F9}" destId="{2BEB92F9-D905-41DD-96DE-9676D54EFA93}" srcOrd="1" destOrd="0" presId="urn:microsoft.com/office/officeart/2005/8/layout/hierarchy5"/>
    <dgm:cxn modelId="{76E32D45-305E-4F2E-B46F-030CCB8CC934}" type="presParOf" srcId="{5EA87D37-0670-4DEE-9FD4-FAC995DFD364}" destId="{549159B0-0444-4A22-9E04-85087A0A940C}" srcOrd="1" destOrd="0" presId="urn:microsoft.com/office/officeart/2005/8/layout/hierarchy5"/>
    <dgm:cxn modelId="{DE53A89F-5637-497E-8A23-8CFF6F7B500F}" type="presParOf" srcId="{549159B0-0444-4A22-9E04-85087A0A940C}" destId="{9D5840B8-11AB-4086-B784-D280A01455DF}" srcOrd="0" destOrd="0" presId="urn:microsoft.com/office/officeart/2005/8/layout/hierarchy5"/>
    <dgm:cxn modelId="{0BEC483A-99D0-43AB-B2AC-70FFD49C42EB}" type="presParOf" srcId="{9D5840B8-11AB-4086-B784-D280A01455DF}" destId="{C4E64EA5-472F-491E-AAAD-15137006683A}" srcOrd="0" destOrd="0" presId="urn:microsoft.com/office/officeart/2005/8/layout/hierarchy5"/>
    <dgm:cxn modelId="{690BE60C-9B95-4F46-AC02-390387E2606D}" type="presParOf" srcId="{9D5840B8-11AB-4086-B784-D280A01455DF}" destId="{5ACE7AAA-5D2C-4367-81C8-622108E11072}" srcOrd="1" destOrd="0" presId="urn:microsoft.com/office/officeart/2005/8/layout/hierarchy5"/>
    <dgm:cxn modelId="{751B87E3-A765-4B6C-9F9D-237CD38CB5C9}" type="presParOf" srcId="{549159B0-0444-4A22-9E04-85087A0A940C}" destId="{8CD146C5-8425-427E-BCFC-33D34259BB53}" srcOrd="1" destOrd="0" presId="urn:microsoft.com/office/officeart/2005/8/layout/hierarchy5"/>
    <dgm:cxn modelId="{42A412D9-DBCB-4F9D-9600-1449B74BF47B}" type="presParOf" srcId="{8CD146C5-8425-427E-BCFC-33D34259BB53}" destId="{7A4784F0-9B6C-4F2B-ADEA-62C0A4F74749}" srcOrd="0" destOrd="0" presId="urn:microsoft.com/office/officeart/2005/8/layout/hierarchy5"/>
    <dgm:cxn modelId="{A6D5711A-B073-4CF4-8454-2FF35AE703F5}" type="presParOf" srcId="{549159B0-0444-4A22-9E04-85087A0A940C}" destId="{15D7B23C-1EF0-4AFE-BDFA-3E18405ED9A4}" srcOrd="2" destOrd="0" presId="urn:microsoft.com/office/officeart/2005/8/layout/hierarchy5"/>
    <dgm:cxn modelId="{8FAE3F05-2C33-44A7-A1DB-26453397FC36}" type="presParOf" srcId="{15D7B23C-1EF0-4AFE-BDFA-3E18405ED9A4}" destId="{F2BF1ADC-5185-41EF-9ADC-4215717A4086}" srcOrd="0" destOrd="0" presId="urn:microsoft.com/office/officeart/2005/8/layout/hierarchy5"/>
    <dgm:cxn modelId="{7857BD94-8ABB-4AC5-98E4-D3A5FD41DDF8}" type="presParOf" srcId="{15D7B23C-1EF0-4AFE-BDFA-3E18405ED9A4}" destId="{9564E0D4-B3EA-4E94-A8EE-3A94054DECE0}" srcOrd="1" destOrd="0" presId="urn:microsoft.com/office/officeart/2005/8/layout/hierarchy5"/>
    <dgm:cxn modelId="{339EE296-B505-481F-8605-7E626994CCB4}" type="presParOf" srcId="{549159B0-0444-4A22-9E04-85087A0A940C}" destId="{6E6EB125-994C-4E20-A2C2-0119312E4180}" srcOrd="3" destOrd="0" presId="urn:microsoft.com/office/officeart/2005/8/layout/hierarchy5"/>
    <dgm:cxn modelId="{C13559E8-0F7D-4A18-B910-2AABD04BED1C}" type="presParOf" srcId="{6E6EB125-994C-4E20-A2C2-0119312E4180}" destId="{9AE435C6-0DCC-4169-9B27-7303B21109B9}" srcOrd="0" destOrd="0" presId="urn:microsoft.com/office/officeart/2005/8/layout/hierarchy5"/>
    <dgm:cxn modelId="{94683752-C52B-4739-AE48-90500F3C7FD6}" type="presParOf" srcId="{549159B0-0444-4A22-9E04-85087A0A940C}" destId="{270E16F5-6D94-498A-8F15-AF843CAF033A}" srcOrd="4" destOrd="0" presId="urn:microsoft.com/office/officeart/2005/8/layout/hierarchy5"/>
    <dgm:cxn modelId="{D84C9229-8A40-4CFE-9652-6BDA8343B1BE}" type="presParOf" srcId="{270E16F5-6D94-498A-8F15-AF843CAF033A}" destId="{F9AA58D9-4967-4204-95C8-7B9FEC1B399C}" srcOrd="0" destOrd="0" presId="urn:microsoft.com/office/officeart/2005/8/layout/hierarchy5"/>
    <dgm:cxn modelId="{0CF6B579-4E4A-4A3B-B831-4627CA1562C5}" type="presParOf" srcId="{270E16F5-6D94-498A-8F15-AF843CAF033A}" destId="{FF182C8F-49EA-4969-9B7D-101478AF2ECB}" srcOrd="1" destOrd="0" presId="urn:microsoft.com/office/officeart/2005/8/layout/hierarchy5"/>
    <dgm:cxn modelId="{D410911C-CF23-46E5-ABBE-8E0C9378D228}" type="presParOf" srcId="{549159B0-0444-4A22-9E04-85087A0A940C}" destId="{E5C25606-D8A3-4806-8ED0-CB4FD3614ADE}" srcOrd="5" destOrd="0" presId="urn:microsoft.com/office/officeart/2005/8/layout/hierarchy5"/>
    <dgm:cxn modelId="{C536372D-BCE7-400F-BDE0-AC522C7CDCDE}" type="presParOf" srcId="{E5C25606-D8A3-4806-8ED0-CB4FD3614ADE}" destId="{1D4A923A-B2EE-482D-841F-D6B6288947AB}" srcOrd="0" destOrd="0" presId="urn:microsoft.com/office/officeart/2005/8/layout/hierarchy5"/>
    <dgm:cxn modelId="{D0AF4C77-63EB-41EB-A089-81FE167F29A6}" type="presParOf" srcId="{549159B0-0444-4A22-9E04-85087A0A940C}" destId="{703A9AA4-B1AA-4282-A566-BED8867ECD1A}" srcOrd="6" destOrd="0" presId="urn:microsoft.com/office/officeart/2005/8/layout/hierarchy5"/>
    <dgm:cxn modelId="{1E3705BD-BBC6-42DE-BB20-C845BDF84069}" type="presParOf" srcId="{703A9AA4-B1AA-4282-A566-BED8867ECD1A}" destId="{4ADDF2CC-33FE-4679-B662-6BA5D1C398CE}" srcOrd="0" destOrd="0" presId="urn:microsoft.com/office/officeart/2005/8/layout/hierarchy5"/>
    <dgm:cxn modelId="{A5EEBABA-F40B-4A96-A314-2F0E2B7BB5A1}" type="presParOf" srcId="{703A9AA4-B1AA-4282-A566-BED8867ECD1A}" destId="{25C1CDD1-0F34-43FF-9D2A-2C6538946ADE}" srcOrd="1" destOrd="0" presId="urn:microsoft.com/office/officeart/2005/8/layout/hierarchy5"/>
    <dgm:cxn modelId="{290E1728-06A7-4B29-B031-E83ACCD51766}" type="presParOf" srcId="{549159B0-0444-4A22-9E04-85087A0A940C}" destId="{5DFCA66A-41B9-4CD7-8BDC-4473E87EBFD5}" srcOrd="7" destOrd="0" presId="urn:microsoft.com/office/officeart/2005/8/layout/hierarchy5"/>
    <dgm:cxn modelId="{B531064C-0ADD-495F-A34D-89AB26CEDD0C}" type="presParOf" srcId="{5DFCA66A-41B9-4CD7-8BDC-4473E87EBFD5}" destId="{B9C971A9-E8CF-4213-942C-EDCE56D8FD4A}" srcOrd="0" destOrd="0" presId="urn:microsoft.com/office/officeart/2005/8/layout/hierarchy5"/>
    <dgm:cxn modelId="{02DBA494-4C6B-4EAE-863C-48BEBE2D132F}" type="presParOf" srcId="{549159B0-0444-4A22-9E04-85087A0A940C}" destId="{E6477324-377C-4476-AFD2-94FD5B12CC6E}" srcOrd="8" destOrd="0" presId="urn:microsoft.com/office/officeart/2005/8/layout/hierarchy5"/>
    <dgm:cxn modelId="{6B24CB3A-8588-41CB-AD94-9557687BB415}" type="presParOf" srcId="{E6477324-377C-4476-AFD2-94FD5B12CC6E}" destId="{1883FE3A-CA21-48D0-A16F-3BB15763B34D}" srcOrd="0" destOrd="0" presId="urn:microsoft.com/office/officeart/2005/8/layout/hierarchy5"/>
    <dgm:cxn modelId="{EC18396D-BFE6-4C82-9095-437A4A35ED00}" type="presParOf" srcId="{E6477324-377C-4476-AFD2-94FD5B12CC6E}" destId="{FB88FE67-2F15-4D08-ACAE-80E39397F34B}" srcOrd="1" destOrd="0" presId="urn:microsoft.com/office/officeart/2005/8/layout/hierarchy5"/>
    <dgm:cxn modelId="{D31958B1-407B-4BB1-B44B-1DC785852DB2}" type="presParOf" srcId="{549159B0-0444-4A22-9E04-85087A0A940C}" destId="{57A73E24-83B2-4972-963E-7405987D8285}" srcOrd="9" destOrd="0" presId="urn:microsoft.com/office/officeart/2005/8/layout/hierarchy5"/>
    <dgm:cxn modelId="{C8BB5E79-C22C-467D-92DE-50920536FAD9}" type="presParOf" srcId="{57A73E24-83B2-4972-963E-7405987D8285}" destId="{4A52883B-0C76-4DAB-AC52-28303C6B11C2}" srcOrd="0" destOrd="0" presId="urn:microsoft.com/office/officeart/2005/8/layout/hierarchy5"/>
    <dgm:cxn modelId="{5E2BCD8F-E377-4730-ADFE-B87F2B583F4A}" type="presParOf" srcId="{549159B0-0444-4A22-9E04-85087A0A940C}" destId="{1CA1A6D4-6C84-48E8-9CA7-F0805B3AA7C0}" srcOrd="10" destOrd="0" presId="urn:microsoft.com/office/officeart/2005/8/layout/hierarchy5"/>
    <dgm:cxn modelId="{7C2E8756-99C8-4898-9803-FB7BED97E9DB}" type="presParOf" srcId="{1CA1A6D4-6C84-48E8-9CA7-F0805B3AA7C0}" destId="{F22AF2A4-2654-4B82-9EAA-88690221850C}" srcOrd="0" destOrd="0" presId="urn:microsoft.com/office/officeart/2005/8/layout/hierarchy5"/>
    <dgm:cxn modelId="{EA72ABD8-C767-49BB-B1B1-EE47AAE194F2}" type="presParOf" srcId="{1CA1A6D4-6C84-48E8-9CA7-F0805B3AA7C0}" destId="{4B568D6A-0AE5-4109-B021-7377D84AAD1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1B70B-47E8-48CC-8110-75F3622D860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0B9DEE8-4DD3-45CB-AA67-87FBC7D850A9}">
      <dgm:prSet phldrT="[Text]" custT="1"/>
      <dgm:spPr/>
      <dgm:t>
        <a:bodyPr/>
        <a:lstStyle/>
        <a:p>
          <a:r>
            <a:rPr lang="de-CH" sz="1400" b="1" dirty="0"/>
            <a:t>Kriterium: </a:t>
          </a:r>
          <a:r>
            <a:rPr lang="de-CH" sz="1400" b="1" dirty="0" err="1"/>
            <a:t>LogLoss</a:t>
          </a:r>
          <a:endParaRPr lang="en-US" sz="1400" b="1" dirty="0"/>
        </a:p>
      </dgm:t>
    </dgm:pt>
    <dgm:pt modelId="{08F6C5FF-3695-4F11-9797-CC18C0B443E5}" type="parTrans" cxnId="{7C0C5C48-AD08-4794-97D6-7BD65F87D536}">
      <dgm:prSet/>
      <dgm:spPr/>
      <dgm:t>
        <a:bodyPr/>
        <a:lstStyle/>
        <a:p>
          <a:endParaRPr lang="en-US"/>
        </a:p>
      </dgm:t>
    </dgm:pt>
    <dgm:pt modelId="{8BE3CC77-921C-4E9D-881A-2D5925F7E56C}" type="sibTrans" cxnId="{7C0C5C48-AD08-4794-97D6-7BD65F87D536}">
      <dgm:prSet/>
      <dgm:spPr/>
      <dgm:t>
        <a:bodyPr/>
        <a:lstStyle/>
        <a:p>
          <a:endParaRPr lang="en-US"/>
        </a:p>
      </dgm:t>
    </dgm:pt>
    <dgm:pt modelId="{C631AA51-E181-4CF5-851E-F6E79AAC472E}" type="pres">
      <dgm:prSet presAssocID="{2401B70B-47E8-48CC-8110-75F3622D8607}" presName="Name0" presStyleCnt="0">
        <dgm:presLayoutVars>
          <dgm:dir/>
          <dgm:animLvl val="lvl"/>
          <dgm:resizeHandles val="exact"/>
        </dgm:presLayoutVars>
      </dgm:prSet>
      <dgm:spPr/>
    </dgm:pt>
    <dgm:pt modelId="{DF6766C2-E960-43D0-9ECE-F3087A564A98}" type="pres">
      <dgm:prSet presAssocID="{2401B70B-47E8-48CC-8110-75F3622D8607}" presName="dummy" presStyleCnt="0"/>
      <dgm:spPr/>
    </dgm:pt>
    <dgm:pt modelId="{789D72A5-817E-4780-B824-89DE32DF3FBE}" type="pres">
      <dgm:prSet presAssocID="{2401B70B-47E8-48CC-8110-75F3622D8607}" presName="linH" presStyleCnt="0"/>
      <dgm:spPr/>
    </dgm:pt>
    <dgm:pt modelId="{BB10DF41-964C-4775-809C-A4435897B238}" type="pres">
      <dgm:prSet presAssocID="{2401B70B-47E8-48CC-8110-75F3622D8607}" presName="padding1" presStyleCnt="0"/>
      <dgm:spPr/>
    </dgm:pt>
    <dgm:pt modelId="{94C57F51-28DE-4A5A-A2B9-3836D4196E36}" type="pres">
      <dgm:prSet presAssocID="{90B9DEE8-4DD3-45CB-AA67-87FBC7D850A9}" presName="linV" presStyleCnt="0"/>
      <dgm:spPr/>
    </dgm:pt>
    <dgm:pt modelId="{E849D9FA-E263-4243-93F6-0135C7E9CB16}" type="pres">
      <dgm:prSet presAssocID="{90B9DEE8-4DD3-45CB-AA67-87FBC7D850A9}" presName="spVertical1" presStyleCnt="0"/>
      <dgm:spPr/>
    </dgm:pt>
    <dgm:pt modelId="{DA64BC5F-3652-439F-8181-FD4AAF4F518A}" type="pres">
      <dgm:prSet presAssocID="{90B9DEE8-4DD3-45CB-AA67-87FBC7D850A9}" presName="parTx" presStyleLbl="revTx" presStyleIdx="0" presStyleCnt="1" custScaleX="1611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3A37C3-CD16-4820-8BE5-8290B13F8D92}" type="pres">
      <dgm:prSet presAssocID="{90B9DEE8-4DD3-45CB-AA67-87FBC7D850A9}" presName="spVertical2" presStyleCnt="0"/>
      <dgm:spPr/>
    </dgm:pt>
    <dgm:pt modelId="{8A39D03F-2F49-440F-BBEA-9526E6B73297}" type="pres">
      <dgm:prSet presAssocID="{90B9DEE8-4DD3-45CB-AA67-87FBC7D850A9}" presName="spVertical3" presStyleCnt="0"/>
      <dgm:spPr/>
    </dgm:pt>
    <dgm:pt modelId="{56374A78-104A-42D9-922C-A4A0C1F67F83}" type="pres">
      <dgm:prSet presAssocID="{2401B70B-47E8-48CC-8110-75F3622D8607}" presName="padding2" presStyleCnt="0"/>
      <dgm:spPr/>
    </dgm:pt>
    <dgm:pt modelId="{CB0A048D-D440-4BC8-99AF-783043A64092}" type="pres">
      <dgm:prSet presAssocID="{2401B70B-47E8-48CC-8110-75F3622D8607}" presName="negArrow" presStyleCnt="0"/>
      <dgm:spPr/>
    </dgm:pt>
    <dgm:pt modelId="{30873E89-C172-4944-8CE4-794E0D3643B3}" type="pres">
      <dgm:prSet presAssocID="{2401B70B-47E8-48CC-8110-75F3622D8607}" presName="backgroundArrow" presStyleLbl="node1" presStyleIdx="0" presStyleCnt="1" custScaleY="120133" custLinFactNeighborY="1914"/>
      <dgm:spPr/>
    </dgm:pt>
  </dgm:ptLst>
  <dgm:cxnLst>
    <dgm:cxn modelId="{D3131F18-CF8D-4D83-8369-1B3C3182A3D8}" type="presOf" srcId="{90B9DEE8-4DD3-45CB-AA67-87FBC7D850A9}" destId="{DA64BC5F-3652-439F-8181-FD4AAF4F518A}" srcOrd="0" destOrd="0" presId="urn:microsoft.com/office/officeart/2005/8/layout/hProcess3"/>
    <dgm:cxn modelId="{0809E634-A33E-47B3-AE96-1BE11034F8E8}" type="presOf" srcId="{2401B70B-47E8-48CC-8110-75F3622D8607}" destId="{C631AA51-E181-4CF5-851E-F6E79AAC472E}" srcOrd="0" destOrd="0" presId="urn:microsoft.com/office/officeart/2005/8/layout/hProcess3"/>
    <dgm:cxn modelId="{7C0C5C48-AD08-4794-97D6-7BD65F87D536}" srcId="{2401B70B-47E8-48CC-8110-75F3622D8607}" destId="{90B9DEE8-4DD3-45CB-AA67-87FBC7D850A9}" srcOrd="0" destOrd="0" parTransId="{08F6C5FF-3695-4F11-9797-CC18C0B443E5}" sibTransId="{8BE3CC77-921C-4E9D-881A-2D5925F7E56C}"/>
    <dgm:cxn modelId="{A91AAF3F-DA11-4398-AF9C-B1E85C50CDF7}" type="presParOf" srcId="{C631AA51-E181-4CF5-851E-F6E79AAC472E}" destId="{DF6766C2-E960-43D0-9ECE-F3087A564A98}" srcOrd="0" destOrd="0" presId="urn:microsoft.com/office/officeart/2005/8/layout/hProcess3"/>
    <dgm:cxn modelId="{2E17397D-5433-434C-AA48-B9E9D158BDAB}" type="presParOf" srcId="{C631AA51-E181-4CF5-851E-F6E79AAC472E}" destId="{789D72A5-817E-4780-B824-89DE32DF3FBE}" srcOrd="1" destOrd="0" presId="urn:microsoft.com/office/officeart/2005/8/layout/hProcess3"/>
    <dgm:cxn modelId="{4C4BBC81-BE9B-43D2-89EF-56FA781479C5}" type="presParOf" srcId="{789D72A5-817E-4780-B824-89DE32DF3FBE}" destId="{BB10DF41-964C-4775-809C-A4435897B238}" srcOrd="0" destOrd="0" presId="urn:microsoft.com/office/officeart/2005/8/layout/hProcess3"/>
    <dgm:cxn modelId="{A7680B0C-EE54-4F53-A599-10B38155D89D}" type="presParOf" srcId="{789D72A5-817E-4780-B824-89DE32DF3FBE}" destId="{94C57F51-28DE-4A5A-A2B9-3836D4196E36}" srcOrd="1" destOrd="0" presId="urn:microsoft.com/office/officeart/2005/8/layout/hProcess3"/>
    <dgm:cxn modelId="{5B607874-C3C8-4BBA-B93A-12B5FB888E3C}" type="presParOf" srcId="{94C57F51-28DE-4A5A-A2B9-3836D4196E36}" destId="{E849D9FA-E263-4243-93F6-0135C7E9CB16}" srcOrd="0" destOrd="0" presId="urn:microsoft.com/office/officeart/2005/8/layout/hProcess3"/>
    <dgm:cxn modelId="{31A01B60-016C-4554-A46C-87344D75CD99}" type="presParOf" srcId="{94C57F51-28DE-4A5A-A2B9-3836D4196E36}" destId="{DA64BC5F-3652-439F-8181-FD4AAF4F518A}" srcOrd="1" destOrd="0" presId="urn:microsoft.com/office/officeart/2005/8/layout/hProcess3"/>
    <dgm:cxn modelId="{D6A2406F-8742-4671-B098-CEF06B3367A0}" type="presParOf" srcId="{94C57F51-28DE-4A5A-A2B9-3836D4196E36}" destId="{1E3A37C3-CD16-4820-8BE5-8290B13F8D92}" srcOrd="2" destOrd="0" presId="urn:microsoft.com/office/officeart/2005/8/layout/hProcess3"/>
    <dgm:cxn modelId="{031E09A4-E20D-4B27-A1EF-DEE368C5BE14}" type="presParOf" srcId="{94C57F51-28DE-4A5A-A2B9-3836D4196E36}" destId="{8A39D03F-2F49-440F-BBEA-9526E6B73297}" srcOrd="3" destOrd="0" presId="urn:microsoft.com/office/officeart/2005/8/layout/hProcess3"/>
    <dgm:cxn modelId="{9E44012D-9AC7-4762-AD75-42BD4BC40747}" type="presParOf" srcId="{789D72A5-817E-4780-B824-89DE32DF3FBE}" destId="{56374A78-104A-42D9-922C-A4A0C1F67F83}" srcOrd="2" destOrd="0" presId="urn:microsoft.com/office/officeart/2005/8/layout/hProcess3"/>
    <dgm:cxn modelId="{BCC58A7A-BF08-4CFF-BCF8-65F31F210AB0}" type="presParOf" srcId="{789D72A5-817E-4780-B824-89DE32DF3FBE}" destId="{CB0A048D-D440-4BC8-99AF-783043A64092}" srcOrd="3" destOrd="0" presId="urn:microsoft.com/office/officeart/2005/8/layout/hProcess3"/>
    <dgm:cxn modelId="{8BA76B83-95A8-413C-98B7-A53872661659}" type="presParOf" srcId="{789D72A5-817E-4780-B824-89DE32DF3FBE}" destId="{30873E89-C172-4944-8CE4-794E0D3643B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AF2A4-2654-4B82-9EAA-88690221850C}">
      <dsp:nvSpPr>
        <dsp:cNvPr id="0" name=""/>
        <dsp:cNvSpPr/>
      </dsp:nvSpPr>
      <dsp:spPr>
        <a:xfrm>
          <a:off x="6676081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/>
            <a:t>Vorhersage</a:t>
          </a:r>
          <a:endParaRPr lang="en-US" sz="1100" kern="1200" dirty="0"/>
        </a:p>
      </dsp:txBody>
      <dsp:txXfrm>
        <a:off x="6676081" y="0"/>
        <a:ext cx="1138458" cy="1347723"/>
      </dsp:txXfrm>
    </dsp:sp>
    <dsp:sp modelId="{1883FE3A-CA21-48D0-A16F-3BB15763B34D}">
      <dsp:nvSpPr>
        <dsp:cNvPr id="0" name=""/>
        <dsp:cNvSpPr/>
      </dsp:nvSpPr>
      <dsp:spPr>
        <a:xfrm>
          <a:off x="5347880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/>
            <a:t>Validierung</a:t>
          </a:r>
          <a:endParaRPr lang="en-US" sz="1100" kern="1200" dirty="0"/>
        </a:p>
      </dsp:txBody>
      <dsp:txXfrm>
        <a:off x="5347880" y="0"/>
        <a:ext cx="1138458" cy="1347723"/>
      </dsp:txXfrm>
    </dsp:sp>
    <dsp:sp modelId="{4ADDF2CC-33FE-4679-B662-6BA5D1C398CE}">
      <dsp:nvSpPr>
        <dsp:cNvPr id="0" name=""/>
        <dsp:cNvSpPr/>
      </dsp:nvSpPr>
      <dsp:spPr>
        <a:xfrm>
          <a:off x="4019679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/>
            <a:t>Selektion</a:t>
          </a:r>
          <a:endParaRPr lang="en-US" sz="1100" kern="1200" dirty="0"/>
        </a:p>
      </dsp:txBody>
      <dsp:txXfrm>
        <a:off x="4019679" y="0"/>
        <a:ext cx="1138458" cy="1347723"/>
      </dsp:txXfrm>
    </dsp:sp>
    <dsp:sp modelId="{F9AA58D9-4967-4204-95C8-7B9FEC1B399C}">
      <dsp:nvSpPr>
        <dsp:cNvPr id="0" name=""/>
        <dsp:cNvSpPr/>
      </dsp:nvSpPr>
      <dsp:spPr>
        <a:xfrm>
          <a:off x="2691478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/>
            <a:t>Training mit Transformation</a:t>
          </a:r>
          <a:endParaRPr lang="en-US" sz="1100" kern="1200" dirty="0"/>
        </a:p>
      </dsp:txBody>
      <dsp:txXfrm>
        <a:off x="2691478" y="0"/>
        <a:ext cx="1138458" cy="1347723"/>
      </dsp:txXfrm>
    </dsp:sp>
    <dsp:sp modelId="{F2BF1ADC-5185-41EF-9ADC-4215717A4086}">
      <dsp:nvSpPr>
        <dsp:cNvPr id="0" name=""/>
        <dsp:cNvSpPr/>
      </dsp:nvSpPr>
      <dsp:spPr>
        <a:xfrm>
          <a:off x="1363277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/>
            <a:t>Training</a:t>
          </a:r>
          <a:endParaRPr lang="en-US" sz="1100" kern="1200" dirty="0"/>
        </a:p>
      </dsp:txBody>
      <dsp:txXfrm>
        <a:off x="1363277" y="0"/>
        <a:ext cx="1138458" cy="1347723"/>
      </dsp:txXfrm>
    </dsp:sp>
    <dsp:sp modelId="{C4E64EA5-472F-491E-AAAD-15137006683A}">
      <dsp:nvSpPr>
        <dsp:cNvPr id="0" name=""/>
        <dsp:cNvSpPr/>
      </dsp:nvSpPr>
      <dsp:spPr>
        <a:xfrm>
          <a:off x="35075" y="0"/>
          <a:ext cx="1138458" cy="4492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kern="1200" dirty="0"/>
            <a:t>Daten analysieren, aufbereiten &amp; aufteilen</a:t>
          </a:r>
          <a:endParaRPr lang="en-US" sz="1100" kern="1200" dirty="0"/>
        </a:p>
      </dsp:txBody>
      <dsp:txXfrm>
        <a:off x="35075" y="0"/>
        <a:ext cx="1138458" cy="1347723"/>
      </dsp:txXfrm>
    </dsp:sp>
    <dsp:sp modelId="{33B92B92-FDC1-4F9F-BFA7-271786560C8E}">
      <dsp:nvSpPr>
        <dsp:cNvPr id="0" name=""/>
        <dsp:cNvSpPr/>
      </dsp:nvSpPr>
      <dsp:spPr>
        <a:xfrm>
          <a:off x="129947" y="2593041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DATA</a:t>
          </a:r>
          <a:endParaRPr lang="en-US" sz="2400" kern="1200" dirty="0"/>
        </a:p>
      </dsp:txBody>
      <dsp:txXfrm>
        <a:off x="143840" y="2606934"/>
        <a:ext cx="920929" cy="446571"/>
      </dsp:txXfrm>
    </dsp:sp>
    <dsp:sp modelId="{1A25E02E-86C4-4E08-B12B-CF6ADC0FEEF6}">
      <dsp:nvSpPr>
        <dsp:cNvPr id="0" name=""/>
        <dsp:cNvSpPr/>
      </dsp:nvSpPr>
      <dsp:spPr>
        <a:xfrm rot="17692822">
          <a:off x="817414" y="2411583"/>
          <a:ext cx="901981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901981" y="9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5856" y="2398537"/>
        <a:ext cx="45099" cy="45099"/>
      </dsp:txXfrm>
    </dsp:sp>
    <dsp:sp modelId="{E63AC40E-004A-497A-8CCA-D97E51274A67}">
      <dsp:nvSpPr>
        <dsp:cNvPr id="0" name=""/>
        <dsp:cNvSpPr/>
      </dsp:nvSpPr>
      <dsp:spPr>
        <a:xfrm>
          <a:off x="1458148" y="1774774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M1</a:t>
          </a:r>
          <a:endParaRPr lang="en-US" sz="2400" kern="1200" dirty="0"/>
        </a:p>
      </dsp:txBody>
      <dsp:txXfrm>
        <a:off x="1472041" y="1788667"/>
        <a:ext cx="920929" cy="446571"/>
      </dsp:txXfrm>
    </dsp:sp>
    <dsp:sp modelId="{FBE489D0-4F42-4E7E-BEEE-8985FCC77F60}">
      <dsp:nvSpPr>
        <dsp:cNvPr id="0" name=""/>
        <dsp:cNvSpPr/>
      </dsp:nvSpPr>
      <dsp:spPr>
        <a:xfrm>
          <a:off x="2406863" y="2002450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87119" y="2002466"/>
        <a:ext cx="18974" cy="18974"/>
      </dsp:txXfrm>
    </dsp:sp>
    <dsp:sp modelId="{451526E4-081A-4918-86C6-0CD601C20B06}">
      <dsp:nvSpPr>
        <dsp:cNvPr id="0" name=""/>
        <dsp:cNvSpPr/>
      </dsp:nvSpPr>
      <dsp:spPr>
        <a:xfrm>
          <a:off x="2786349" y="1774774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M1</a:t>
          </a:r>
          <a:endParaRPr lang="en-US" sz="2400" kern="1200" dirty="0"/>
        </a:p>
      </dsp:txBody>
      <dsp:txXfrm>
        <a:off x="2800242" y="1788667"/>
        <a:ext cx="920929" cy="446571"/>
      </dsp:txXfrm>
    </dsp:sp>
    <dsp:sp modelId="{D5CF7996-C4FA-4F03-A7EB-C6EBE1B77326}">
      <dsp:nvSpPr>
        <dsp:cNvPr id="0" name=""/>
        <dsp:cNvSpPr/>
      </dsp:nvSpPr>
      <dsp:spPr>
        <a:xfrm rot="19457599">
          <a:off x="1034736" y="2684339"/>
          <a:ext cx="467338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467338" y="9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6722" y="2682158"/>
        <a:ext cx="23366" cy="23366"/>
      </dsp:txXfrm>
    </dsp:sp>
    <dsp:sp modelId="{E072308B-D8AC-447B-80AA-A2BC7469DE0E}">
      <dsp:nvSpPr>
        <dsp:cNvPr id="0" name=""/>
        <dsp:cNvSpPr/>
      </dsp:nvSpPr>
      <dsp:spPr>
        <a:xfrm>
          <a:off x="1458148" y="2320285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M2</a:t>
          </a:r>
          <a:endParaRPr lang="en-US" sz="2400" kern="1200" dirty="0"/>
        </a:p>
      </dsp:txBody>
      <dsp:txXfrm>
        <a:off x="1472041" y="2334178"/>
        <a:ext cx="920929" cy="446571"/>
      </dsp:txXfrm>
    </dsp:sp>
    <dsp:sp modelId="{00B20A69-38B7-4EE1-ABFD-56CB6844E991}">
      <dsp:nvSpPr>
        <dsp:cNvPr id="0" name=""/>
        <dsp:cNvSpPr/>
      </dsp:nvSpPr>
      <dsp:spPr>
        <a:xfrm>
          <a:off x="2406863" y="2547961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87119" y="2547977"/>
        <a:ext cx="18974" cy="18974"/>
      </dsp:txXfrm>
    </dsp:sp>
    <dsp:sp modelId="{371B6F65-AB0C-436D-930B-6E7FF0264EB0}">
      <dsp:nvSpPr>
        <dsp:cNvPr id="0" name=""/>
        <dsp:cNvSpPr/>
      </dsp:nvSpPr>
      <dsp:spPr>
        <a:xfrm>
          <a:off x="2786349" y="2320285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M2</a:t>
          </a:r>
          <a:endParaRPr lang="en-US" sz="2400" kern="1200" dirty="0"/>
        </a:p>
      </dsp:txBody>
      <dsp:txXfrm>
        <a:off x="2800242" y="2334178"/>
        <a:ext cx="920929" cy="446571"/>
      </dsp:txXfrm>
    </dsp:sp>
    <dsp:sp modelId="{A6291B99-E48D-48F1-BC78-6A7E93774A5A}">
      <dsp:nvSpPr>
        <dsp:cNvPr id="0" name=""/>
        <dsp:cNvSpPr/>
      </dsp:nvSpPr>
      <dsp:spPr>
        <a:xfrm>
          <a:off x="3735064" y="2547961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15320" y="2547977"/>
        <a:ext cx="18974" cy="18974"/>
      </dsp:txXfrm>
    </dsp:sp>
    <dsp:sp modelId="{D7F01C6D-73B3-4619-B3C5-BEB1E72A56B9}">
      <dsp:nvSpPr>
        <dsp:cNvPr id="0" name=""/>
        <dsp:cNvSpPr/>
      </dsp:nvSpPr>
      <dsp:spPr>
        <a:xfrm>
          <a:off x="4114551" y="2320285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M2</a:t>
          </a:r>
          <a:endParaRPr lang="en-US" sz="2400" kern="1200" dirty="0"/>
        </a:p>
      </dsp:txBody>
      <dsp:txXfrm>
        <a:off x="4128444" y="2334178"/>
        <a:ext cx="920929" cy="446571"/>
      </dsp:txXfrm>
    </dsp:sp>
    <dsp:sp modelId="{B2BBF248-DFE6-4BBB-9A54-07C576CF5D22}">
      <dsp:nvSpPr>
        <dsp:cNvPr id="0" name=""/>
        <dsp:cNvSpPr/>
      </dsp:nvSpPr>
      <dsp:spPr>
        <a:xfrm>
          <a:off x="5063266" y="2547961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43522" y="2547977"/>
        <a:ext cx="18974" cy="18974"/>
      </dsp:txXfrm>
    </dsp:sp>
    <dsp:sp modelId="{A1F829AC-A09A-4233-9BA2-D9B5209FB0AF}">
      <dsp:nvSpPr>
        <dsp:cNvPr id="0" name=""/>
        <dsp:cNvSpPr/>
      </dsp:nvSpPr>
      <dsp:spPr>
        <a:xfrm>
          <a:off x="5442752" y="2320285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M2</a:t>
          </a:r>
          <a:endParaRPr lang="en-US" sz="2400" kern="1200" dirty="0"/>
        </a:p>
      </dsp:txBody>
      <dsp:txXfrm>
        <a:off x="5456645" y="2334178"/>
        <a:ext cx="920929" cy="446571"/>
      </dsp:txXfrm>
    </dsp:sp>
    <dsp:sp modelId="{72890E24-56A3-4DCA-B2C5-757F5845B3D3}">
      <dsp:nvSpPr>
        <dsp:cNvPr id="0" name=""/>
        <dsp:cNvSpPr/>
      </dsp:nvSpPr>
      <dsp:spPr>
        <a:xfrm>
          <a:off x="6391467" y="2547961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71723" y="2547977"/>
        <a:ext cx="18974" cy="18974"/>
      </dsp:txXfrm>
    </dsp:sp>
    <dsp:sp modelId="{BCB26A2F-2B4D-4A30-AAA9-A8820AEBDDC3}">
      <dsp:nvSpPr>
        <dsp:cNvPr id="0" name=""/>
        <dsp:cNvSpPr/>
      </dsp:nvSpPr>
      <dsp:spPr>
        <a:xfrm>
          <a:off x="6770953" y="2320285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Output</a:t>
          </a:r>
          <a:endParaRPr lang="en-US" sz="2400" kern="1200" dirty="0"/>
        </a:p>
      </dsp:txBody>
      <dsp:txXfrm>
        <a:off x="6784846" y="2334178"/>
        <a:ext cx="920929" cy="446571"/>
      </dsp:txXfrm>
    </dsp:sp>
    <dsp:sp modelId="{EBF49791-BFDC-444E-A778-72488B934938}">
      <dsp:nvSpPr>
        <dsp:cNvPr id="0" name=""/>
        <dsp:cNvSpPr/>
      </dsp:nvSpPr>
      <dsp:spPr>
        <a:xfrm rot="2142401">
          <a:off x="1034736" y="2957094"/>
          <a:ext cx="467338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467338" y="9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6722" y="2954914"/>
        <a:ext cx="23366" cy="23366"/>
      </dsp:txXfrm>
    </dsp:sp>
    <dsp:sp modelId="{B6820CF3-2F9D-405E-A8BE-4C9AB4F439E1}">
      <dsp:nvSpPr>
        <dsp:cNvPr id="0" name=""/>
        <dsp:cNvSpPr/>
      </dsp:nvSpPr>
      <dsp:spPr>
        <a:xfrm>
          <a:off x="1458148" y="2865797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M3</a:t>
          </a:r>
          <a:endParaRPr lang="en-US" sz="2400" kern="1200" dirty="0"/>
        </a:p>
      </dsp:txBody>
      <dsp:txXfrm>
        <a:off x="1472041" y="2879690"/>
        <a:ext cx="920929" cy="446571"/>
      </dsp:txXfrm>
    </dsp:sp>
    <dsp:sp modelId="{76E2BFBA-0E77-4B32-87ED-24E4F498DBAF}">
      <dsp:nvSpPr>
        <dsp:cNvPr id="0" name=""/>
        <dsp:cNvSpPr/>
      </dsp:nvSpPr>
      <dsp:spPr>
        <a:xfrm>
          <a:off x="2406863" y="3093472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87119" y="3093488"/>
        <a:ext cx="18974" cy="18974"/>
      </dsp:txXfrm>
    </dsp:sp>
    <dsp:sp modelId="{E7ED9711-7CEB-4535-8412-6030FB3E4C4D}">
      <dsp:nvSpPr>
        <dsp:cNvPr id="0" name=""/>
        <dsp:cNvSpPr/>
      </dsp:nvSpPr>
      <dsp:spPr>
        <a:xfrm>
          <a:off x="2786349" y="2865797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M3</a:t>
          </a:r>
          <a:endParaRPr lang="en-US" sz="2400" kern="1200" dirty="0"/>
        </a:p>
      </dsp:txBody>
      <dsp:txXfrm>
        <a:off x="2800242" y="2879690"/>
        <a:ext cx="920929" cy="446571"/>
      </dsp:txXfrm>
    </dsp:sp>
    <dsp:sp modelId="{2B5FE727-AD65-4B3A-AC1D-C1865476E720}">
      <dsp:nvSpPr>
        <dsp:cNvPr id="0" name=""/>
        <dsp:cNvSpPr/>
      </dsp:nvSpPr>
      <dsp:spPr>
        <a:xfrm rot="3907178">
          <a:off x="817414" y="3229850"/>
          <a:ext cx="901981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901981" y="9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45856" y="3216804"/>
        <a:ext cx="45099" cy="45099"/>
      </dsp:txXfrm>
    </dsp:sp>
    <dsp:sp modelId="{57779EBC-E909-4FFE-B23A-3CF4EC0216ED}">
      <dsp:nvSpPr>
        <dsp:cNvPr id="0" name=""/>
        <dsp:cNvSpPr/>
      </dsp:nvSpPr>
      <dsp:spPr>
        <a:xfrm>
          <a:off x="1458148" y="3411308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….</a:t>
          </a:r>
          <a:endParaRPr lang="en-US" sz="2400" kern="1200" dirty="0"/>
        </a:p>
      </dsp:txBody>
      <dsp:txXfrm>
        <a:off x="1472041" y="3425201"/>
        <a:ext cx="920929" cy="446571"/>
      </dsp:txXfrm>
    </dsp:sp>
    <dsp:sp modelId="{0EA5EF79-B8D0-4BE2-8F94-1DD44DE6B5A1}">
      <dsp:nvSpPr>
        <dsp:cNvPr id="0" name=""/>
        <dsp:cNvSpPr/>
      </dsp:nvSpPr>
      <dsp:spPr>
        <a:xfrm>
          <a:off x="2406863" y="3638983"/>
          <a:ext cx="379486" cy="19006"/>
        </a:xfrm>
        <a:custGeom>
          <a:avLst/>
          <a:gdLst/>
          <a:ahLst/>
          <a:cxnLst/>
          <a:rect l="0" t="0" r="0" b="0"/>
          <a:pathLst>
            <a:path>
              <a:moveTo>
                <a:pt x="0" y="9503"/>
              </a:moveTo>
              <a:lnTo>
                <a:pt x="379486" y="9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87119" y="3638999"/>
        <a:ext cx="18974" cy="18974"/>
      </dsp:txXfrm>
    </dsp:sp>
    <dsp:sp modelId="{4F100A3D-AFE9-4E14-A6C4-F122C00FD2B6}">
      <dsp:nvSpPr>
        <dsp:cNvPr id="0" name=""/>
        <dsp:cNvSpPr/>
      </dsp:nvSpPr>
      <dsp:spPr>
        <a:xfrm>
          <a:off x="2786349" y="3411308"/>
          <a:ext cx="948715" cy="47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/>
            <a:t>….</a:t>
          </a:r>
          <a:endParaRPr lang="en-US" sz="2400" kern="1200" dirty="0"/>
        </a:p>
      </dsp:txBody>
      <dsp:txXfrm>
        <a:off x="2800242" y="3425201"/>
        <a:ext cx="920929" cy="446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73E89-C172-4944-8CE4-794E0D3643B3}">
      <dsp:nvSpPr>
        <dsp:cNvPr id="0" name=""/>
        <dsp:cNvSpPr/>
      </dsp:nvSpPr>
      <dsp:spPr>
        <a:xfrm>
          <a:off x="12828" y="0"/>
          <a:ext cx="5239254" cy="432477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4BC5F-3652-439F-8181-FD4AAF4F518A}">
      <dsp:nvSpPr>
        <dsp:cNvPr id="0" name=""/>
        <dsp:cNvSpPr/>
      </dsp:nvSpPr>
      <dsp:spPr>
        <a:xfrm>
          <a:off x="437898" y="108039"/>
          <a:ext cx="4706592" cy="21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400" b="1" kern="1200" dirty="0"/>
            <a:t>Kriterium: </a:t>
          </a:r>
          <a:r>
            <a:rPr lang="de-CH" sz="1400" b="1" kern="1200" dirty="0" err="1"/>
            <a:t>LogLoss</a:t>
          </a:r>
          <a:endParaRPr lang="en-US" sz="1400" b="1" kern="1200" dirty="0"/>
        </a:p>
      </dsp:txBody>
      <dsp:txXfrm>
        <a:off x="437898" y="108039"/>
        <a:ext cx="4706592" cy="216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7430-247F-4850-A2C2-D4BF8BBE8A6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8CAC5-65F2-4985-ACF2-10C89111C7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KNN: Probleme mit </a:t>
            </a:r>
            <a:r>
              <a:rPr lang="de-CH" dirty="0" err="1"/>
              <a:t>LogLoss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CAC5-65F2-4985-ACF2-10C89111C7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Böse Zungen behaupten, dass Graf Dracula der Auftraggeber ist.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CAC5-65F2-4985-ACF2-10C89111C7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3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CAC5-65F2-4985-ACF2-10C89111C7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1" y="0"/>
            <a:ext cx="12192001" cy="5661025"/>
          </a:xfrm>
          <a:prstGeom prst="rect">
            <a:avLst/>
          </a:prstGeom>
          <a:solidFill>
            <a:srgbClr val="00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itelplatzhalter 1"/>
          <p:cNvSpPr>
            <a:spLocks noGrp="1"/>
          </p:cNvSpPr>
          <p:nvPr>
            <p:ph type="title"/>
          </p:nvPr>
        </p:nvSpPr>
        <p:spPr>
          <a:xfrm>
            <a:off x="695401" y="908720"/>
            <a:ext cx="10801200" cy="45365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WIRTSCHAFTSINFORMATIKER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67475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m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9999" y="758282"/>
            <a:ext cx="10368609" cy="87882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59999" y="1637110"/>
            <a:ext cx="5808609" cy="639762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59999" y="2276874"/>
            <a:ext cx="5808609" cy="3849291"/>
          </a:xfrm>
        </p:spPr>
        <p:txBody>
          <a:bodyPr>
            <a:noAutofit/>
          </a:bodyPr>
          <a:lstStyle>
            <a:lvl1pPr>
              <a:defRPr sz="19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200000" y="1620001"/>
            <a:ext cx="45120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484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416" y="836712"/>
            <a:ext cx="10729192" cy="1593821"/>
          </a:xfrm>
        </p:spPr>
        <p:txBody>
          <a:bodyPr lIns="0" tIns="0" rIns="0" bIns="0" anchor="t">
            <a:noAutofit/>
          </a:bodyPr>
          <a:lstStyle>
            <a:lvl1pPr algn="l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de-CH" b="1" dirty="0"/>
              <a:t>Titelmaster</a:t>
            </a:r>
            <a:br>
              <a:rPr lang="de-CH" b="1" dirty="0"/>
            </a:br>
            <a:r>
              <a:rPr lang="de-CH" b="1" dirty="0"/>
              <a:t>Zeile 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9416" y="2619313"/>
            <a:ext cx="10729192" cy="796414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</a:t>
            </a:r>
          </a:p>
          <a:p>
            <a:r>
              <a:rPr lang="de-DE" dirty="0"/>
              <a:t>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61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408" y="764704"/>
            <a:ext cx="10801200" cy="8812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417947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29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itenfüllend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1999" cy="56161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CH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1384" y="620688"/>
            <a:ext cx="11377110" cy="102523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Seitenfüllend in den Hintergrund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66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1424" y="1645920"/>
            <a:ext cx="5070521" cy="398796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53316" y="1645920"/>
            <a:ext cx="4889439" cy="398796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911424" y="692696"/>
            <a:ext cx="10231331" cy="953224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7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7408" y="1817274"/>
            <a:ext cx="5214538" cy="446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53316" y="1817274"/>
            <a:ext cx="5242097" cy="446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67407" y="692696"/>
            <a:ext cx="10728005" cy="953224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767408" y="2330246"/>
            <a:ext cx="5214538" cy="33036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6253316" y="2330246"/>
            <a:ext cx="5242097" cy="3303638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633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9416" y="424542"/>
            <a:ext cx="10585176" cy="1221377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422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038362" y="548680"/>
            <a:ext cx="1674262" cy="50793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9416" y="548680"/>
            <a:ext cx="9073008" cy="507930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58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69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ontrol" Target="../activeX/activeX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-1" y="6606691"/>
            <a:ext cx="12192001" cy="251309"/>
          </a:xfrm>
          <a:prstGeom prst="rect">
            <a:avLst/>
          </a:prstGeom>
          <a:solidFill>
            <a:srgbClr val="00B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9417" y="758282"/>
            <a:ext cx="10657184" cy="9425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DE" dirty="0"/>
              <a:t>WIRTSCHAFTSINFORMATIKER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416" y="1700808"/>
            <a:ext cx="10657185" cy="4187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1" y="6045472"/>
            <a:ext cx="1871187" cy="404006"/>
          </a:xfrm>
          <a:prstGeom prst="rect">
            <a:avLst/>
          </a:prstGeom>
        </p:spPr>
      </p:pic>
      <p:pic>
        <p:nvPicPr>
          <p:cNvPr id="5" name="MigrosClassification_P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914182" y="190500"/>
            <a:ext cx="363636" cy="363636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27" name="Image4" r:id="rId13" imgW="11658600" imgH="5372280"/>
        </mc:Choice>
        <mc:Fallback>
          <p:control name="Image4" r:id="rId13" imgW="11658600" imgH="5372280">
            <p:pic>
              <p:nvPicPr>
                <p:cNvPr id="15" name="Image4" hidden="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6700" y="249238"/>
                  <a:ext cx="11661775" cy="537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7113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B2BF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66">
          <p15:clr>
            <a:srgbClr val="F26B43"/>
          </p15:clr>
        </p15:guide>
        <p15:guide id="2" pos="166">
          <p15:clr>
            <a:srgbClr val="F26B43"/>
          </p15:clr>
        </p15:guide>
        <p15:guide id="3" pos="7514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orient="horz" pos="6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3B872-1474-4F3C-A564-BD1EF45F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5" y="306859"/>
            <a:ext cx="11662513" cy="1234753"/>
          </a:xfrm>
        </p:spPr>
        <p:txBody>
          <a:bodyPr>
            <a:normAutofit fontScale="90000"/>
          </a:bodyPr>
          <a:lstStyle/>
          <a:p>
            <a:r>
              <a:rPr lang="en-US" sz="6600" b="0" dirty="0"/>
              <a:t>Data Scientist NDK HF</a:t>
            </a:r>
            <a:br>
              <a:rPr lang="en-US" sz="6600" b="0" dirty="0"/>
            </a:br>
            <a:r>
              <a:rPr lang="en-US" sz="7300" b="0" dirty="0" err="1"/>
              <a:t>Fallstudie</a:t>
            </a:r>
            <a:r>
              <a:rPr lang="en-US" sz="5300" b="0" dirty="0"/>
              <a:t/>
            </a:r>
            <a:br>
              <a:rPr lang="en-US" sz="5300" b="0" dirty="0"/>
            </a:br>
            <a:r>
              <a:rPr lang="en-US" sz="4400" b="0" dirty="0"/>
              <a:t>Prediction blood</a:t>
            </a:r>
            <a:br>
              <a:rPr lang="en-US" sz="4400" b="0" dirty="0"/>
            </a:br>
            <a:r>
              <a:rPr lang="en-US" sz="4400" b="0" dirty="0"/>
              <a:t>donation</a:t>
            </a:r>
            <a:br>
              <a:rPr lang="en-US" sz="4400" b="0" dirty="0"/>
            </a:br>
            <a:r>
              <a:rPr lang="en-US" sz="4400" b="0" dirty="0"/>
              <a:t/>
            </a:r>
            <a:br>
              <a:rPr lang="en-US" sz="4400" b="0" dirty="0"/>
            </a:br>
            <a:r>
              <a:rPr lang="en-US" sz="4400" b="0" dirty="0"/>
              <a:t>Urs Walcher</a:t>
            </a:r>
            <a:br>
              <a:rPr lang="en-US" sz="4400" b="0" dirty="0"/>
            </a:br>
            <a:r>
              <a:rPr lang="en-US" sz="4400" b="0" dirty="0"/>
              <a:t>13.07.2019</a:t>
            </a:r>
            <a:endParaRPr lang="de-CH" sz="53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8DD0FF-3A04-4D8D-AF18-460B9C4A04E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5322" y="2276872"/>
            <a:ext cx="11668125" cy="1418275"/>
          </a:xfrm>
        </p:spPr>
        <p:txBody>
          <a:bodyPr>
            <a:normAutofit/>
          </a:bodyPr>
          <a:lstStyle/>
          <a:p>
            <a:endParaRPr lang="de-DE" sz="2700" dirty="0">
              <a:solidFill>
                <a:schemeClr val="bg1"/>
              </a:solidFill>
            </a:endParaRPr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1" b="13250"/>
          <a:stretch/>
        </p:blipFill>
        <p:spPr>
          <a:xfrm>
            <a:off x="4762928" y="2621819"/>
            <a:ext cx="7431948" cy="30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1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Vergleich (Trainings- und Testdaten)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54958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489507"/>
            <a:ext cx="7285923" cy="44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0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Korrelationen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54958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i="1" dirty="0"/>
              <a:t>Schlussfolgerung: Variable «</a:t>
            </a:r>
            <a:r>
              <a:rPr lang="de-CH" b="1" i="1" dirty="0" err="1"/>
              <a:t>tvd</a:t>
            </a:r>
            <a:r>
              <a:rPr lang="de-CH" b="1" i="1" dirty="0"/>
              <a:t>» kann gelöscht werden.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378394"/>
            <a:ext cx="4476190" cy="40571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 txBox="1">
            <a:spLocks/>
          </p:cNvSpPr>
          <p:nvPr/>
        </p:nvSpPr>
        <p:spPr>
          <a:xfrm>
            <a:off x="5524858" y="1378394"/>
            <a:ext cx="6186072" cy="230124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2B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CH" sz="2800" i="1" dirty="0"/>
              <a:t>Korrelationen:</a:t>
            </a:r>
          </a:p>
          <a:p>
            <a:endParaRPr lang="de-CH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400" i="1" dirty="0">
                <a:solidFill>
                  <a:srgbClr val="EE4612"/>
                </a:solidFill>
              </a:rPr>
              <a:t>1 : 1 zwischen «</a:t>
            </a:r>
            <a:r>
              <a:rPr lang="de-CH" sz="2400" i="1" dirty="0" err="1">
                <a:solidFill>
                  <a:srgbClr val="EE4612"/>
                </a:solidFill>
              </a:rPr>
              <a:t>nod</a:t>
            </a:r>
            <a:r>
              <a:rPr lang="de-CH" sz="2400" i="1" dirty="0">
                <a:solidFill>
                  <a:srgbClr val="EE4612"/>
                </a:solidFill>
              </a:rPr>
              <a:t>» &amp; «</a:t>
            </a:r>
            <a:r>
              <a:rPr lang="de-CH" sz="2400" i="1" dirty="0" err="1">
                <a:solidFill>
                  <a:srgbClr val="EE4612"/>
                </a:solidFill>
              </a:rPr>
              <a:t>tvd</a:t>
            </a:r>
            <a:r>
              <a:rPr lang="de-CH" sz="2400" i="1" dirty="0">
                <a:solidFill>
                  <a:srgbClr val="EE4612"/>
                </a:solidFill>
              </a:rPr>
              <a:t>» (unbrauchbar)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400" i="1" dirty="0">
                <a:solidFill>
                  <a:srgbClr val="2C948A"/>
                </a:solidFill>
              </a:rPr>
              <a:t>Gute Korrelation zwischen «</a:t>
            </a:r>
            <a:r>
              <a:rPr lang="de-CH" sz="2400" i="1" dirty="0" err="1">
                <a:solidFill>
                  <a:srgbClr val="2C948A"/>
                </a:solidFill>
              </a:rPr>
              <a:t>nod</a:t>
            </a:r>
            <a:r>
              <a:rPr lang="de-CH" sz="2400" i="1" dirty="0">
                <a:solidFill>
                  <a:srgbClr val="2C948A"/>
                </a:solidFill>
              </a:rPr>
              <a:t> &amp; «</a:t>
            </a:r>
            <a:r>
              <a:rPr lang="de-CH" sz="2400" i="1" dirty="0" err="1">
                <a:solidFill>
                  <a:srgbClr val="2C948A"/>
                </a:solidFill>
              </a:rPr>
              <a:t>msfd</a:t>
            </a:r>
            <a:r>
              <a:rPr lang="de-CH" sz="2400" i="1" dirty="0">
                <a:solidFill>
                  <a:srgbClr val="2C948A"/>
                </a:solidFill>
              </a:rPr>
              <a:t>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833" y="3463303"/>
            <a:ext cx="5834857" cy="14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7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636688"/>
            <a:ext cx="10801200" cy="881216"/>
          </a:xfrm>
        </p:spPr>
        <p:txBody>
          <a:bodyPr>
            <a:normAutofit/>
          </a:bodyPr>
          <a:lstStyle/>
          <a:p>
            <a:r>
              <a:rPr lang="de-CH" sz="3200" i="1" dirty="0"/>
              <a:t>Erster Test mit LG, LDA, GLMNET, </a:t>
            </a:r>
            <a:r>
              <a:rPr lang="de-CH" sz="3200" i="1" dirty="0" smtClean="0"/>
              <a:t>RPART</a:t>
            </a:r>
            <a:r>
              <a:rPr lang="de-CH" sz="3200" i="1" dirty="0" smtClean="0"/>
              <a:t>, </a:t>
            </a:r>
            <a:r>
              <a:rPr lang="de-CH" sz="3200" i="1" dirty="0"/>
              <a:t>SVM (Logistische Regression)</a:t>
            </a:r>
            <a:endParaRPr lang="de-C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02077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FB6AF0-D236-41BD-A020-857C98FC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6" y="1553619"/>
            <a:ext cx="9915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1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Erster Test mit LG, LDA, GLMNET, </a:t>
            </a:r>
            <a:r>
              <a:rPr lang="de-CH" i="1" dirty="0" smtClean="0"/>
              <a:t>RPART, </a:t>
            </a:r>
            <a:r>
              <a:rPr lang="de-CH" i="1" dirty="0"/>
              <a:t>SVM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02077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i="1" dirty="0"/>
              <a:t>«GLMNET» erreicht die beste Performance.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88199"/>
            <a:ext cx="4769835" cy="22643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86" y="1988199"/>
            <a:ext cx="4720569" cy="27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i="1" dirty="0"/>
              <a:t>Zweiter Test mit LG, LDA, GLMNET, </a:t>
            </a:r>
            <a:r>
              <a:rPr lang="de-CH" i="1" dirty="0" smtClean="0"/>
              <a:t>RPART, </a:t>
            </a:r>
            <a:r>
              <a:rPr lang="de-CH" i="1" dirty="0"/>
              <a:t>SVM mit «</a:t>
            </a:r>
            <a:r>
              <a:rPr lang="de-CH" i="1" dirty="0" err="1"/>
              <a:t>BoxCox</a:t>
            </a:r>
            <a:r>
              <a:rPr lang="de-CH" i="1" dirty="0"/>
              <a:t>» Transformation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02077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i="1" dirty="0"/>
              <a:t>Leichte Verbesserung aller Werte, aber «GLMNET» erreicht wiederum die beste Performance.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983670"/>
            <a:ext cx="4956324" cy="24781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00" y="1983670"/>
            <a:ext cx="4680653" cy="28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i="1" dirty="0"/>
              <a:t>Dritter Test mit Random Forest, GBM &amp; c5.0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02077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i="1" dirty="0"/>
              <a:t>Bei dieser Selektion erbringt «GBM» die besten Werte, allerdings mit erhöhter Laufzeit.</a:t>
            </a:r>
          </a:p>
          <a:p>
            <a:pPr marL="0" indent="0">
              <a:buNone/>
            </a:pPr>
            <a:r>
              <a:rPr lang="de-CH" b="1" i="1" dirty="0"/>
              <a:t>Fazit: Validierung wird mit «GLMNET» gemacht.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855240"/>
            <a:ext cx="4637766" cy="205574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10" y="1494381"/>
            <a:ext cx="4909066" cy="29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0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i="1" dirty="0"/>
              <a:t>Validierung mit «GLMNET»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endParaRPr lang="de-CH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3260993"/>
            <a:ext cx="10478853" cy="2417239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7600" b="1" i="1" dirty="0"/>
              <a:t>Der “</a:t>
            </a:r>
            <a:r>
              <a:rPr lang="de-CH" sz="7600" b="1" i="1" dirty="0" err="1"/>
              <a:t>logLoss</a:t>
            </a:r>
            <a:r>
              <a:rPr lang="de-CH" sz="7600" b="1" i="1" dirty="0"/>
              <a:t>” sollte möglichst tief sein und ich denke 0.38 ist ein sehr guter Wert. </a:t>
            </a:r>
          </a:p>
          <a:p>
            <a:pPr marL="0" indent="0">
              <a:buNone/>
            </a:pPr>
            <a:endParaRPr lang="de-CH" sz="7600" b="1" i="1" dirty="0"/>
          </a:p>
          <a:p>
            <a:pPr marL="0" indent="0">
              <a:buNone/>
            </a:pPr>
            <a:r>
              <a:rPr lang="de-CH" sz="7600" b="1" i="1" dirty="0"/>
              <a:t>Wir können dies also auf unsere Produktiven-Daten anwenden und </a:t>
            </a:r>
            <a:r>
              <a:rPr lang="de-CH" sz="7600" b="1" i="1"/>
              <a:t>die «Submission-Datei» </a:t>
            </a:r>
            <a:r>
              <a:rPr lang="de-CH" sz="7600" b="1" i="1" dirty="0"/>
              <a:t>erstellen.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1860949"/>
            <a:ext cx="10074473" cy="8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0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i="1" dirty="0"/>
              <a:t>Resultat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40" y="4674411"/>
            <a:ext cx="5490173" cy="4069134"/>
          </a:xfrm>
        </p:spPr>
        <p:txBody>
          <a:bodyPr>
            <a:normAutofit/>
          </a:bodyPr>
          <a:lstStyle/>
          <a:p>
            <a:endParaRPr lang="de-CH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3260993"/>
            <a:ext cx="10478853" cy="2417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7600" b="1" i="1" dirty="0"/>
          </a:p>
          <a:p>
            <a:pPr marL="0" indent="0">
              <a:buNone/>
            </a:pPr>
            <a:endParaRPr lang="de-CH" sz="7600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2050" name="Picture 2" descr="C:\Users\M0525893\AppData\Local\Temp\SNAGHTML1739f6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7" y="1413142"/>
            <a:ext cx="87153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7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3053-3BEE-4848-B345-CC16B6B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pic>
        <p:nvPicPr>
          <p:cNvPr id="4" name="Picture 4" descr="C:\Users\amrec0\AppData\Local\Microsoft\Windows\Temporary Internet Files\Content.IE5\8WIKTYL3\MC900433165[1].jpg">
            <a:extLst>
              <a:ext uri="{FF2B5EF4-FFF2-40B4-BE49-F238E27FC236}">
                <a16:creationId xmlns:a16="http://schemas.microsoft.com/office/drawing/2014/main" id="{6D7067C6-AA3F-0549-8A8F-6DFFBA628A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47" y="1770063"/>
            <a:ext cx="5573182" cy="41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3053-3BEE-4848-B345-CC16B6B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Anhänge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01278-B84D-4090-AA8D-83E3DB7D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KNN</a:t>
            </a:r>
          </a:p>
          <a:p>
            <a:r>
              <a:rPr lang="de-CH" dirty="0"/>
              <a:t>R-Code (</a:t>
            </a:r>
            <a:r>
              <a:rPr lang="de-CH" dirty="0" err="1"/>
              <a:t>Markdown</a:t>
            </a:r>
            <a:r>
              <a:rPr lang="de-CH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5566008"/>
          </a:xfrm>
        </p:spPr>
        <p:txBody>
          <a:bodyPr>
            <a:normAutofit/>
          </a:bodyPr>
          <a:lstStyle/>
          <a:p>
            <a:r>
              <a:rPr lang="de-CH" b="1" i="1" dirty="0"/>
              <a:t>Summary</a:t>
            </a:r>
          </a:p>
          <a:p>
            <a:r>
              <a:rPr lang="de-CH" b="1" i="1" dirty="0"/>
              <a:t>Vorgehen</a:t>
            </a:r>
          </a:p>
          <a:p>
            <a:r>
              <a:rPr lang="de-CH" b="1" i="1" dirty="0"/>
              <a:t>Daten einlesen und bereinigen</a:t>
            </a:r>
            <a:endParaRPr lang="de-CH" dirty="0"/>
          </a:p>
          <a:p>
            <a:r>
              <a:rPr lang="de-CH" b="1" i="1" dirty="0"/>
              <a:t>Datenanalyse</a:t>
            </a:r>
          </a:p>
          <a:p>
            <a:pPr lvl="1"/>
            <a:r>
              <a:rPr lang="de-CH" b="1" i="1" dirty="0"/>
              <a:t>Prüfung der Daten</a:t>
            </a:r>
          </a:p>
          <a:p>
            <a:pPr lvl="1"/>
            <a:r>
              <a:rPr lang="de-CH" b="1" i="1" dirty="0"/>
              <a:t>Vergleich der Daten</a:t>
            </a:r>
          </a:p>
          <a:p>
            <a:r>
              <a:rPr lang="de-CH" b="1" i="1" dirty="0"/>
              <a:t>Vergleich der Trainings- und Testdaten</a:t>
            </a:r>
          </a:p>
          <a:p>
            <a:r>
              <a:rPr lang="de-CH" b="1" i="1" dirty="0"/>
              <a:t>Korrelationen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897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i="1" dirty="0"/>
              <a:t>KNN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40" y="4674411"/>
            <a:ext cx="5490173" cy="4069134"/>
          </a:xfrm>
        </p:spPr>
        <p:txBody>
          <a:bodyPr>
            <a:normAutofit/>
          </a:bodyPr>
          <a:lstStyle/>
          <a:p>
            <a:endParaRPr lang="de-CH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3260993"/>
            <a:ext cx="10478853" cy="24172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sz="7600" b="1" i="1" dirty="0"/>
          </a:p>
          <a:p>
            <a:pPr marL="0" indent="0">
              <a:buNone/>
            </a:pPr>
            <a:endParaRPr lang="de-CH" sz="7600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72" y="1645920"/>
            <a:ext cx="7797873" cy="9981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919807" y="3413393"/>
            <a:ext cx="10478853" cy="1907754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4600" b="1" i="1" dirty="0"/>
              <a:t>«</a:t>
            </a:r>
            <a:r>
              <a:rPr lang="de-CH" sz="4600" b="1" i="1" dirty="0" err="1"/>
              <a:t>LogLoss</a:t>
            </a:r>
            <a:r>
              <a:rPr lang="de-CH" sz="4600" b="1" i="1" dirty="0"/>
              <a:t>»- Werte mit «KNN» waren für mich unerklärlich. </a:t>
            </a:r>
          </a:p>
          <a:p>
            <a:endParaRPr lang="de-CH" sz="4600" b="1" i="1" dirty="0"/>
          </a:p>
          <a:p>
            <a:r>
              <a:rPr lang="de-CH" sz="4600" b="1" i="1" dirty="0"/>
              <a:t>Lange Laufzeit</a:t>
            </a:r>
          </a:p>
          <a:p>
            <a:endParaRPr lang="de-CH" sz="4600" b="1" i="1" dirty="0"/>
          </a:p>
          <a:p>
            <a:r>
              <a:rPr lang="de-CH" sz="4600" b="1" i="1" dirty="0"/>
              <a:t>Deshalb auf Auswertung mit «KNN» verzichtet.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590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3053-3BEE-4848-B345-CC16B6B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R-Code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01278-B84D-4090-AA8D-83E3DB7D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Der gesamte R-Code ist als </a:t>
            </a:r>
            <a:r>
              <a:rPr lang="de-CH" dirty="0" err="1"/>
              <a:t>Markdown</a:t>
            </a:r>
            <a:r>
              <a:rPr lang="de-CH" dirty="0"/>
              <a:t> geschrieben und dient dadurch zugleich als Dokumentation.</a:t>
            </a:r>
          </a:p>
          <a:p>
            <a:r>
              <a:rPr lang="de-CH" dirty="0"/>
              <a:t>Herunterzuladen unter:</a:t>
            </a:r>
          </a:p>
          <a:p>
            <a:pPr lvl="1"/>
            <a:r>
              <a:rPr lang="de-CH" dirty="0"/>
              <a:t>https://1drv.ms/p/s!AoW62_eYal5IhvBohCxLruDCEoJfNg?e=DOLKaS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5566008"/>
          </a:xfrm>
        </p:spPr>
        <p:txBody>
          <a:bodyPr>
            <a:normAutofit/>
          </a:bodyPr>
          <a:lstStyle/>
          <a:p>
            <a:r>
              <a:rPr lang="de-CH" b="1" i="1" dirty="0" err="1"/>
              <a:t>Machine</a:t>
            </a:r>
            <a:r>
              <a:rPr lang="de-CH" b="1" i="1" dirty="0"/>
              <a:t> Learning</a:t>
            </a:r>
            <a:endParaRPr lang="de-CH" dirty="0"/>
          </a:p>
          <a:p>
            <a:pPr lvl="1"/>
            <a:r>
              <a:rPr lang="de-CH" b="1" i="1" dirty="0"/>
              <a:t>Erster Test mit LG, LDA, GLMNET, </a:t>
            </a:r>
            <a:r>
              <a:rPr lang="de-CH" b="1" i="1" dirty="0" smtClean="0"/>
              <a:t>RPART </a:t>
            </a:r>
            <a:r>
              <a:rPr lang="de-CH" b="1" i="1" dirty="0"/>
              <a:t>&amp; SVM </a:t>
            </a:r>
          </a:p>
          <a:p>
            <a:pPr lvl="1"/>
            <a:r>
              <a:rPr lang="de-CH" b="1" i="1" dirty="0"/>
              <a:t>Zweiter Test mit LG, LDA, GLMNET, </a:t>
            </a:r>
            <a:r>
              <a:rPr lang="de-CH" b="1" i="1" dirty="0" smtClean="0"/>
              <a:t>RPART </a:t>
            </a:r>
            <a:r>
              <a:rPr lang="de-CH" b="1" i="1" dirty="0"/>
              <a:t>&amp; SVM mit «</a:t>
            </a:r>
            <a:r>
              <a:rPr lang="de-CH" b="1" i="1" dirty="0" err="1"/>
              <a:t>BoxCox</a:t>
            </a:r>
            <a:r>
              <a:rPr lang="de-CH" b="1" i="1" dirty="0"/>
              <a:t>» Transformation</a:t>
            </a:r>
          </a:p>
          <a:p>
            <a:pPr lvl="1"/>
            <a:r>
              <a:rPr lang="de-CH" b="1" i="1" dirty="0"/>
              <a:t>Dritter Test mit Random </a:t>
            </a:r>
            <a:r>
              <a:rPr lang="de-CH" b="1" i="1" dirty="0" err="1"/>
              <a:t>Forest</a:t>
            </a:r>
            <a:r>
              <a:rPr lang="de-CH" b="1" i="1" dirty="0"/>
              <a:t>, GBM &amp; SVC</a:t>
            </a:r>
          </a:p>
          <a:p>
            <a:r>
              <a:rPr lang="de-CH" b="1" i="1" dirty="0"/>
              <a:t>Validierung mit «GLMNET»</a:t>
            </a:r>
          </a:p>
          <a:p>
            <a:r>
              <a:rPr lang="de-CH" b="1" i="1" dirty="0"/>
              <a:t>Resultat</a:t>
            </a:r>
          </a:p>
          <a:p>
            <a:r>
              <a:rPr lang="de-CH" b="1" i="1" dirty="0"/>
              <a:t>Anhänge</a:t>
            </a:r>
          </a:p>
          <a:p>
            <a:pPr lvl="1"/>
            <a:r>
              <a:rPr lang="de-CH" b="1" i="1" dirty="0"/>
              <a:t>KNN</a:t>
            </a:r>
          </a:p>
          <a:p>
            <a:pPr lvl="1"/>
            <a:r>
              <a:rPr lang="de-CH" b="1" i="1" dirty="0"/>
              <a:t>R-Code (</a:t>
            </a:r>
            <a:r>
              <a:rPr lang="de-CH" b="1" i="1" dirty="0" err="1"/>
              <a:t>Markdown</a:t>
            </a:r>
            <a:r>
              <a:rPr lang="de-CH" b="1" i="1" dirty="0"/>
              <a:t>)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25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28430"/>
            <a:ext cx="10801200" cy="5566008"/>
          </a:xfrm>
        </p:spPr>
        <p:txBody>
          <a:bodyPr>
            <a:normAutofit/>
          </a:bodyPr>
          <a:lstStyle/>
          <a:p>
            <a:r>
              <a:rPr lang="de-CH" sz="3600" b="1" i="1" dirty="0"/>
              <a:t>Wer  wird den Mut haben, Blut zu spenden </a:t>
            </a:r>
          </a:p>
          <a:p>
            <a:r>
              <a:rPr lang="de-CH" sz="3600" b="1" i="1" dirty="0"/>
              <a:t>und wer nicht?</a:t>
            </a:r>
          </a:p>
          <a:p>
            <a:endParaRPr lang="de-CH" b="1" i="1" dirty="0"/>
          </a:p>
          <a:p>
            <a:r>
              <a:rPr lang="de-CH" b="1" i="1" dirty="0"/>
              <a:t>Diese Präsentation soll folgendes aufzeigen:</a:t>
            </a:r>
          </a:p>
          <a:p>
            <a:r>
              <a:rPr lang="de-CH" b="1" i="1" dirty="0"/>
              <a:t>Den Weg durch </a:t>
            </a:r>
            <a:r>
              <a:rPr lang="de-CH" b="1" i="1"/>
              <a:t>die Daten </a:t>
            </a:r>
            <a:r>
              <a:rPr lang="de-CH" b="1" i="1" dirty="0"/>
              <a:t>zu finden, </a:t>
            </a:r>
            <a:r>
              <a:rPr lang="de-CH" b="1" i="1" dirty="0" err="1"/>
              <a:t>Datenaufzubereitung</a:t>
            </a:r>
            <a:r>
              <a:rPr lang="de-CH" b="1" i="1" dirty="0"/>
              <a:t> und  einen Vergleich verschiedener </a:t>
            </a:r>
            <a:r>
              <a:rPr lang="de-CH" b="1" i="1" dirty="0" err="1"/>
              <a:t>Machine</a:t>
            </a:r>
            <a:r>
              <a:rPr lang="de-CH" b="1" i="1" dirty="0"/>
              <a:t>-Learning Methoden. </a:t>
            </a:r>
          </a:p>
          <a:p>
            <a:r>
              <a:rPr lang="de-CH" b="1" i="1" dirty="0"/>
              <a:t>Mit dem Ziel eine Vorhersage der «Helden dieser Welt» zu erstellen, also potentieller Blutspender.  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2050" name="Picture 2" descr="Ãhnliches Foto">
            <a:extLst>
              <a:ext uri="{FF2B5EF4-FFF2-40B4-BE49-F238E27FC236}">
                <a16:creationId xmlns:a16="http://schemas.microsoft.com/office/drawing/2014/main" id="{8191840E-4D26-4B9F-912F-41891E6BF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36" y="216408"/>
            <a:ext cx="2532888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99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55660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C7F7E34-3959-45FB-9B22-6A49B27D9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177325"/>
              </p:ext>
            </p:extLst>
          </p:nvPr>
        </p:nvGraphicFramePr>
        <p:xfrm>
          <a:off x="1164336" y="1408176"/>
          <a:ext cx="7849616" cy="4492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58BD663F-5807-4BF4-8D5A-7DD47710D9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402714"/>
              </p:ext>
            </p:extLst>
          </p:nvPr>
        </p:nvGraphicFramePr>
        <p:xfrm>
          <a:off x="2495296" y="5468112"/>
          <a:ext cx="5264912" cy="43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251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Daten einlesen und bereinigen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5566008"/>
          </a:xfrm>
        </p:spPr>
        <p:txBody>
          <a:bodyPr>
            <a:normAutofit/>
          </a:bodyPr>
          <a:lstStyle/>
          <a:p>
            <a:r>
              <a:rPr lang="de-CH" b="1" i="1" dirty="0"/>
              <a:t>Daten einlesen und bereinigen</a:t>
            </a:r>
            <a:endParaRPr lang="de-CH" dirty="0"/>
          </a:p>
          <a:p>
            <a:pPr lvl="1"/>
            <a:r>
              <a:rPr lang="de-CH" dirty="0"/>
              <a:t>Trainings- und Validation-Daten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r>
              <a:rPr lang="de-CH" dirty="0"/>
              <a:t>Testdaten</a:t>
            </a:r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90" y="2682874"/>
            <a:ext cx="8647619" cy="151428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76" y="4572365"/>
            <a:ext cx="8619048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Datenanalyse (Prüfung der Daten)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9806"/>
            <a:ext cx="10801200" cy="5566008"/>
          </a:xfrm>
        </p:spPr>
        <p:txBody>
          <a:bodyPr>
            <a:normAutofit/>
          </a:bodyPr>
          <a:lstStyle/>
          <a:p>
            <a:r>
              <a:rPr lang="de-CH" b="1" i="1" dirty="0"/>
              <a:t>Spaltennamen anpassen</a:t>
            </a:r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r>
              <a:rPr lang="de-CH" b="1" i="1" dirty="0"/>
              <a:t>Daten auf «Null»- und «N/A»-Werte geprüft </a:t>
            </a:r>
            <a:endParaRPr lang="de-CH" dirty="0"/>
          </a:p>
          <a:p>
            <a:pPr lvl="1"/>
            <a:r>
              <a:rPr lang="de-CH" b="1" i="1" dirty="0"/>
              <a:t>Keine «Null»- und «N/A»-Werte vorhanden</a:t>
            </a: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Weitere Tests durchgeführt </a:t>
            </a:r>
            <a:r>
              <a:rPr lang="de-CH" dirty="0">
                <a:sym typeface="Wingdings" panose="05000000000000000000" pitchFamily="2" charset="2"/>
              </a:rPr>
              <a:t> keine Korrekturen notwendig! </a:t>
            </a: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76" y="2155841"/>
            <a:ext cx="8609524" cy="146666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14" y="4847914"/>
            <a:ext cx="86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Datenanalyse (Vergleich der Daten)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 fontScale="77500" lnSpcReduction="20000"/>
          </a:bodyPr>
          <a:lstStyle/>
          <a:p>
            <a:r>
              <a:rPr lang="de-CH" sz="3600" b="1" i="1" dirty="0"/>
              <a:t>Trainingsdaten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r>
              <a:rPr lang="de-CH" b="1" i="1" dirty="0"/>
              <a:t>V</a:t>
            </a:r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r>
              <a:rPr lang="de-CH" b="1" i="1" dirty="0"/>
              <a:t>Trainingsdaten</a:t>
            </a:r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289447"/>
            <a:ext cx="5150909" cy="324102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2289447"/>
            <a:ext cx="5078252" cy="324102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6328126" y="1494381"/>
            <a:ext cx="5490173" cy="40691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i="1" dirty="0"/>
              <a:t>Validierungsdaten</a:t>
            </a:r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54958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i="1" dirty="0"/>
              <a:t>Vergleiche der </a:t>
            </a:r>
            <a:r>
              <a:rPr lang="de-CH" b="1" i="1" dirty="0" err="1"/>
              <a:t>Datenset’s</a:t>
            </a:r>
            <a:r>
              <a:rPr lang="de-CH" b="1" i="1" dirty="0"/>
              <a:t> zeigen keine gravierenden Unterschiede.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801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986-8B6A-BF4A-87E5-56F3706D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i="1" dirty="0"/>
              <a:t>Erster Blick in die Daten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94381"/>
            <a:ext cx="5490173" cy="4069134"/>
          </a:xfrm>
        </p:spPr>
        <p:txBody>
          <a:bodyPr>
            <a:normAutofit/>
          </a:bodyPr>
          <a:lstStyle/>
          <a:p>
            <a:r>
              <a:rPr lang="de-CH" b="1" i="1" dirty="0"/>
              <a:t>Frequenz</a:t>
            </a:r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6328126" y="1494381"/>
            <a:ext cx="5490173" cy="40691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i="1" dirty="0" err="1"/>
              <a:t>Density</a:t>
            </a:r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92DED3-204C-944E-8858-A05AE5A93C95}"/>
              </a:ext>
            </a:extLst>
          </p:cNvPr>
          <p:cNvSpPr txBox="1">
            <a:spLocks/>
          </p:cNvSpPr>
          <p:nvPr/>
        </p:nvSpPr>
        <p:spPr>
          <a:xfrm>
            <a:off x="767407" y="5549584"/>
            <a:ext cx="10478853" cy="65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marL="0" indent="0">
              <a:buFont typeface="Wingdings" panose="05000000000000000000" pitchFamily="2" charset="2"/>
              <a:buNone/>
            </a:pPr>
            <a:endParaRPr lang="de-CH" b="1" i="1" dirty="0"/>
          </a:p>
          <a:p>
            <a:pPr lvl="1"/>
            <a:endParaRPr lang="de-CH" b="1" i="1" dirty="0"/>
          </a:p>
          <a:p>
            <a:endParaRPr lang="de-CH" b="1" i="1" dirty="0"/>
          </a:p>
          <a:p>
            <a:endParaRPr lang="de-CH" b="1" i="1" dirty="0"/>
          </a:p>
          <a:p>
            <a:pPr lvl="1"/>
            <a:endParaRPr lang="de-CH" b="1" i="1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2" y="2127542"/>
            <a:ext cx="5259162" cy="32627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69" y="1944980"/>
            <a:ext cx="5739448" cy="355381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41B787A-54BC-4FF7-B40D-320D65F765CE}"/>
              </a:ext>
            </a:extLst>
          </p:cNvPr>
          <p:cNvSpPr txBox="1"/>
          <p:nvPr/>
        </p:nvSpPr>
        <p:spPr>
          <a:xfrm>
            <a:off x="1072896" y="525127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70C0"/>
                </a:solidFill>
              </a:rPr>
              <a:t>Trainingsdaten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FF0000"/>
                </a:solidFill>
              </a:rPr>
              <a:t>Validierungsdaten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936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IBA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2BF"/>
      </a:accent1>
      <a:accent2>
        <a:srgbClr val="00B2BF"/>
      </a:accent2>
      <a:accent3>
        <a:srgbClr val="00B2BF"/>
      </a:accent3>
      <a:accent4>
        <a:srgbClr val="00B2BF"/>
      </a:accent4>
      <a:accent5>
        <a:srgbClr val="00B2BF"/>
      </a:accent5>
      <a:accent6>
        <a:srgbClr val="00B2BF"/>
      </a:accent6>
      <a:hlink>
        <a:srgbClr val="00B2BF"/>
      </a:hlink>
      <a:folHlink>
        <a:srgbClr val="00B2BF"/>
      </a:folHlink>
    </a:clrScheme>
    <a:fontScheme name="Benutzerdefiniert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</Words>
  <Application>Microsoft Office PowerPoint</Application>
  <PresentationFormat>Breitbild</PresentationFormat>
  <Paragraphs>602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Book</vt:lpstr>
      <vt:lpstr>Wingdings</vt:lpstr>
      <vt:lpstr>1_Office</vt:lpstr>
      <vt:lpstr>Data Scientist NDK HF Fallstudie Prediction blood donation  Urs Walcher 13.07.2019</vt:lpstr>
      <vt:lpstr>Inhalt</vt:lpstr>
      <vt:lpstr>Inhalt</vt:lpstr>
      <vt:lpstr>Summary</vt:lpstr>
      <vt:lpstr>Vorgehen</vt:lpstr>
      <vt:lpstr>Daten einlesen und bereinigen</vt:lpstr>
      <vt:lpstr>Datenanalyse (Prüfung der Daten)</vt:lpstr>
      <vt:lpstr>Datenanalyse (Vergleich der Daten)</vt:lpstr>
      <vt:lpstr>Erster Blick in die Daten</vt:lpstr>
      <vt:lpstr>Vergleich (Trainings- und Testdaten)</vt:lpstr>
      <vt:lpstr>Korrelationen</vt:lpstr>
      <vt:lpstr>Erster Test mit LG, LDA, GLMNET, RPART, SVM (Logistische Regression)</vt:lpstr>
      <vt:lpstr>Erster Test mit LG, LDA, GLMNET, RPART, SVM</vt:lpstr>
      <vt:lpstr>Zweiter Test mit LG, LDA, GLMNET, RPART, SVM mit «BoxCox» Transformation</vt:lpstr>
      <vt:lpstr>Dritter Test mit Random Forest, GBM &amp; c5.0</vt:lpstr>
      <vt:lpstr>Validierung mit «GLMNET»</vt:lpstr>
      <vt:lpstr>Resultat</vt:lpstr>
      <vt:lpstr>Fragen?</vt:lpstr>
      <vt:lpstr>Anhänge</vt:lpstr>
      <vt:lpstr>KNN</vt:lpstr>
      <vt:lpstr>R-Code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IBAW - Data Science</dc:title>
  <dc:subject/>
  <dc:creator>Patrick Scheuber</dc:creator>
  <cp:keywords/>
  <dc:description/>
  <cp:lastModifiedBy>Urs Walcher</cp:lastModifiedBy>
  <cp:revision>49</cp:revision>
  <dcterms:created xsi:type="dcterms:W3CDTF">2018-02-15T14:43:41Z</dcterms:created>
  <dcterms:modified xsi:type="dcterms:W3CDTF">2019-07-17T13:52:41Z</dcterms:modified>
  <cp:category>Öffentlich</cp:category>
</cp:coreProperties>
</file>