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filledMap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24d9d07-b0b1-47ea-b36b-02d3c5b2ed1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407171d4ee84ba3" /><Relationship Type="http://schemas.openxmlformats.org/officeDocument/2006/relationships/slideLayout" Target="/ppt/slideLayouts/slideLayout8.xml" Id="Re9cded04cfe946ac" /><Relationship Type="http://schemas.openxmlformats.org/officeDocument/2006/relationships/hyperlink" Target="https://app.powerbi.com/groups/me/reports/824d9d07-b0b1-47ea-b36b-02d3c5b2ed1c/?pbi_source=PowerPoint" TargetMode="External" Id="RelId0" /><Relationship Type="http://schemas.openxmlformats.org/officeDocument/2006/relationships/image" Target="/ppt/media/image4.png" Id="imgId3041051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16a2fd562fe41b9" /><Relationship Type="http://schemas.openxmlformats.org/officeDocument/2006/relationships/slideLayout" Target="/ppt/slideLayouts/slideLayout8.xml" Id="Rb379e41424254629" /><Relationship Type="http://schemas.openxmlformats.org/officeDocument/2006/relationships/hyperlink" Target="https://app.powerbi.com/groups/me/reports/824d9d07-b0b1-47ea-b36b-02d3c5b2ed1c/?pbi_source=PowerPoint" TargetMode="External" Id="RelId1" /><Relationship Type="http://schemas.openxmlformats.org/officeDocument/2006/relationships/image" Target="/ppt/media/image5.png" Id="imgId3041051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0adf2fdd9a4148de" /><Relationship Type="http://schemas.openxmlformats.org/officeDocument/2006/relationships/slideLayout" Target="/ppt/slideLayouts/slideLayout8.xml" Id="Rc3fc25920d2a43a5" /><Relationship Type="http://schemas.openxmlformats.org/officeDocument/2006/relationships/hyperlink" Target="https://app.powerbi.com/groups/me/reports/824d9d07-b0b1-47ea-b36b-02d3c5b2ed1c/?pbi_source=PowerPoint" TargetMode="External" Id="RelId2" /><Relationship Type="http://schemas.openxmlformats.org/officeDocument/2006/relationships/image" Target="/ppt/media/image6.png" Id="imgId3041051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segmentoXvendas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7/18/2024 7:17:10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7/18/2024 6:11:27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04105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filledMap ,pie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04105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 ,map ,pieChart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04105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