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1f00e3a5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1f00e3a5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1f00e3a5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1f00e3a5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800" y="390663"/>
            <a:ext cx="2295300" cy="105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5750" y="498375"/>
            <a:ext cx="2621725" cy="139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3888" y="498375"/>
            <a:ext cx="414675" cy="20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9988" y="2479300"/>
            <a:ext cx="1341625" cy="12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9988" y="3650750"/>
            <a:ext cx="1341625" cy="12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0863" y="2527762"/>
            <a:ext cx="1341625" cy="12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66238" y="3601025"/>
            <a:ext cx="1341625" cy="12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28200" y="2961350"/>
            <a:ext cx="606300" cy="518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28200" y="3923700"/>
            <a:ext cx="606300" cy="51858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974975" y="89550"/>
            <a:ext cx="19002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Signal Generator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6071900" y="144175"/>
            <a:ext cx="19002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Oscilloscope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4418079" y="89550"/>
            <a:ext cx="6063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DAQ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596625" y="855600"/>
            <a:ext cx="2099175" cy="467575"/>
          </a:xfrm>
          <a:custGeom>
            <a:rect b="b" l="l" r="r" t="t"/>
            <a:pathLst>
              <a:path extrusionOk="0" h="18703" w="83967">
                <a:moveTo>
                  <a:pt x="0" y="11143"/>
                </a:moveTo>
                <a:lnTo>
                  <a:pt x="0" y="0"/>
                </a:lnTo>
                <a:lnTo>
                  <a:pt x="67253" y="1194"/>
                </a:lnTo>
                <a:lnTo>
                  <a:pt x="67253" y="18305"/>
                </a:lnTo>
                <a:lnTo>
                  <a:pt x="83967" y="18703"/>
                </a:ln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Google Shape;67;p13"/>
          <p:cNvSpPr/>
          <p:nvPr/>
        </p:nvSpPr>
        <p:spPr>
          <a:xfrm>
            <a:off x="2785650" y="1173950"/>
            <a:ext cx="1910150" cy="666575"/>
          </a:xfrm>
          <a:custGeom>
            <a:rect b="b" l="l" r="r" t="t"/>
            <a:pathLst>
              <a:path extrusionOk="0" h="26663" w="76406">
                <a:moveTo>
                  <a:pt x="0" y="0"/>
                </a:moveTo>
                <a:lnTo>
                  <a:pt x="398" y="15122"/>
                </a:lnTo>
                <a:lnTo>
                  <a:pt x="60488" y="15918"/>
                </a:lnTo>
                <a:lnTo>
                  <a:pt x="60886" y="26663"/>
                </a:lnTo>
                <a:lnTo>
                  <a:pt x="76406" y="26391"/>
                </a:ln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Google Shape;68;p13"/>
          <p:cNvSpPr/>
          <p:nvPr/>
        </p:nvSpPr>
        <p:spPr>
          <a:xfrm>
            <a:off x="4725650" y="1628850"/>
            <a:ext cx="3029400" cy="918025"/>
          </a:xfrm>
          <a:custGeom>
            <a:rect b="b" l="l" r="r" t="t"/>
            <a:pathLst>
              <a:path extrusionOk="0" h="36721" w="121176">
                <a:moveTo>
                  <a:pt x="121176" y="0"/>
                </a:moveTo>
                <a:lnTo>
                  <a:pt x="120579" y="36721"/>
                </a:lnTo>
                <a:lnTo>
                  <a:pt x="15520" y="36323"/>
                </a:lnTo>
                <a:lnTo>
                  <a:pt x="15520" y="8467"/>
                </a:lnTo>
                <a:lnTo>
                  <a:pt x="0" y="8069"/>
                </a:ln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Google Shape;69;p13"/>
          <p:cNvSpPr/>
          <p:nvPr/>
        </p:nvSpPr>
        <p:spPr>
          <a:xfrm>
            <a:off x="4725650" y="1301275"/>
            <a:ext cx="2735900" cy="758125"/>
          </a:xfrm>
          <a:custGeom>
            <a:rect b="b" l="l" r="r" t="t"/>
            <a:pathLst>
              <a:path extrusionOk="0" h="30325" w="109436">
                <a:moveTo>
                  <a:pt x="109436" y="11223"/>
                </a:moveTo>
                <a:lnTo>
                  <a:pt x="109436" y="30325"/>
                </a:lnTo>
                <a:lnTo>
                  <a:pt x="31836" y="28335"/>
                </a:lnTo>
                <a:lnTo>
                  <a:pt x="31438" y="478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/>
        </p:nvSpPr>
        <p:spPr>
          <a:xfrm>
            <a:off x="974975" y="89550"/>
            <a:ext cx="19002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Signal Generator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6071900" y="144175"/>
            <a:ext cx="19002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Oscilloscope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4418079" y="89550"/>
            <a:ext cx="6063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DAQ</a:t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477" y="445375"/>
            <a:ext cx="2154700" cy="12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3577125" y="1223800"/>
            <a:ext cx="2288201" cy="6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1237" y="496052"/>
            <a:ext cx="2730250" cy="1456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325" y="2526350"/>
            <a:ext cx="3919838" cy="22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 rotWithShape="1">
          <a:blip r:embed="rId7">
            <a:alphaModFix/>
          </a:blip>
          <a:srcRect b="20293" l="0" r="0" t="21171"/>
          <a:stretch/>
        </p:blipFill>
        <p:spPr>
          <a:xfrm>
            <a:off x="5343600" y="2526338"/>
            <a:ext cx="1900200" cy="82992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5172600" y="3356250"/>
            <a:ext cx="7668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Switch</a:t>
            </a:r>
            <a:endParaRPr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222" y="1720523"/>
            <a:ext cx="1220525" cy="12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43798" y="3095698"/>
            <a:ext cx="1900200" cy="19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/>
          <p:nvPr/>
        </p:nvSpPr>
        <p:spPr>
          <a:xfrm>
            <a:off x="7866625" y="4768675"/>
            <a:ext cx="7668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Router</a:t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1526350" y="4714950"/>
            <a:ext cx="10473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Computer</a:t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1554225" y="2071750"/>
            <a:ext cx="4872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 4</a:t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1790775" y="1283400"/>
            <a:ext cx="3899900" cy="1900200"/>
          </a:xfrm>
          <a:custGeom>
            <a:rect b="b" l="l" r="r" t="t"/>
            <a:pathLst>
              <a:path extrusionOk="0" h="76008" w="155996">
                <a:moveTo>
                  <a:pt x="796" y="0"/>
                </a:moveTo>
                <a:lnTo>
                  <a:pt x="0" y="30244"/>
                </a:lnTo>
                <a:lnTo>
                  <a:pt x="96702" y="29050"/>
                </a:lnTo>
                <a:lnTo>
                  <a:pt x="96702" y="76008"/>
                </a:lnTo>
                <a:lnTo>
                  <a:pt x="155996" y="75610"/>
                </a:ln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Google Shape;89;p14"/>
          <p:cNvSpPr/>
          <p:nvPr/>
        </p:nvSpPr>
        <p:spPr>
          <a:xfrm>
            <a:off x="4775400" y="1522150"/>
            <a:ext cx="1164000" cy="1552000"/>
          </a:xfrm>
          <a:custGeom>
            <a:rect b="b" l="l" r="r" t="t"/>
            <a:pathLst>
              <a:path extrusionOk="0" h="62080" w="46560">
                <a:moveTo>
                  <a:pt x="0" y="0"/>
                </a:moveTo>
                <a:lnTo>
                  <a:pt x="44968" y="0"/>
                </a:lnTo>
                <a:lnTo>
                  <a:pt x="46560" y="62080"/>
                </a:ln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Google Shape;90;p14"/>
          <p:cNvSpPr/>
          <p:nvPr/>
        </p:nvSpPr>
        <p:spPr>
          <a:xfrm>
            <a:off x="6765150" y="1134150"/>
            <a:ext cx="2109125" cy="1979800"/>
          </a:xfrm>
          <a:custGeom>
            <a:rect b="b" l="l" r="r" t="t"/>
            <a:pathLst>
              <a:path extrusionOk="0" h="79192" w="84365">
                <a:moveTo>
                  <a:pt x="69641" y="396"/>
                </a:moveTo>
                <a:lnTo>
                  <a:pt x="84365" y="0"/>
                </a:lnTo>
                <a:lnTo>
                  <a:pt x="83569" y="79192"/>
                </a:lnTo>
                <a:lnTo>
                  <a:pt x="0" y="78408"/>
                </a:ln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Google Shape;91;p14"/>
          <p:cNvSpPr/>
          <p:nvPr/>
        </p:nvSpPr>
        <p:spPr>
          <a:xfrm>
            <a:off x="6198075" y="3111975"/>
            <a:ext cx="9950" cy="1414700"/>
          </a:xfrm>
          <a:custGeom>
            <a:rect b="b" l="l" r="r" t="t"/>
            <a:pathLst>
              <a:path extrusionOk="0" h="56588" w="398">
                <a:moveTo>
                  <a:pt x="398" y="56588"/>
                </a:moveTo>
                <a:lnTo>
                  <a:pt x="0" y="56588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92" name="Google Shape;92;p14"/>
          <p:cNvCxnSpPr/>
          <p:nvPr/>
        </p:nvCxnSpPr>
        <p:spPr>
          <a:xfrm>
            <a:off x="3322875" y="4536625"/>
            <a:ext cx="2895000" cy="99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/>
          <p:nvPr/>
        </p:nvCxnSpPr>
        <p:spPr>
          <a:xfrm>
            <a:off x="6208025" y="4098875"/>
            <a:ext cx="1913100" cy="3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974975" y="89550"/>
            <a:ext cx="19002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Signal Generator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6071900" y="144175"/>
            <a:ext cx="19002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Oscilloscope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4418079" y="89550"/>
            <a:ext cx="6063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DAQ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477" y="445375"/>
            <a:ext cx="2154700" cy="12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3577125" y="1223800"/>
            <a:ext cx="2288201" cy="6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1237" y="496052"/>
            <a:ext cx="2730250" cy="1456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325" y="2526350"/>
            <a:ext cx="3919838" cy="22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02247" y="2071748"/>
            <a:ext cx="1220525" cy="12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526350" y="4714950"/>
            <a:ext cx="10473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Computer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7160425" y="2421150"/>
            <a:ext cx="4872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 1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1790775" y="1283400"/>
            <a:ext cx="2417550" cy="3246750"/>
          </a:xfrm>
          <a:custGeom>
            <a:rect b="b" l="l" r="r" t="t"/>
            <a:pathLst>
              <a:path extrusionOk="0" h="129870" w="96702">
                <a:moveTo>
                  <a:pt x="796" y="0"/>
                </a:moveTo>
                <a:lnTo>
                  <a:pt x="0" y="30244"/>
                </a:lnTo>
                <a:lnTo>
                  <a:pt x="96702" y="29050"/>
                </a:lnTo>
                <a:lnTo>
                  <a:pt x="96232" y="129870"/>
                </a:lnTo>
                <a:lnTo>
                  <a:pt x="62660" y="129870"/>
                </a:ln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Google Shape;109;p15"/>
          <p:cNvSpPr/>
          <p:nvPr/>
        </p:nvSpPr>
        <p:spPr>
          <a:xfrm>
            <a:off x="3088250" y="1484950"/>
            <a:ext cx="2098300" cy="3099000"/>
          </a:xfrm>
          <a:custGeom>
            <a:rect b="b" l="l" r="r" t="t"/>
            <a:pathLst>
              <a:path extrusionOk="0" h="123960" w="83932">
                <a:moveTo>
                  <a:pt x="70589" y="0"/>
                </a:moveTo>
                <a:lnTo>
                  <a:pt x="83932" y="0"/>
                </a:lnTo>
                <a:lnTo>
                  <a:pt x="83071" y="123960"/>
                </a:lnTo>
                <a:lnTo>
                  <a:pt x="0" y="123960"/>
                </a:ln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Google Shape;110;p15"/>
          <p:cNvSpPr/>
          <p:nvPr/>
        </p:nvSpPr>
        <p:spPr>
          <a:xfrm>
            <a:off x="2862275" y="937925"/>
            <a:ext cx="5941550" cy="3699825"/>
          </a:xfrm>
          <a:custGeom>
            <a:rect b="b" l="l" r="r" t="t"/>
            <a:pathLst>
              <a:path extrusionOk="0" h="147993" w="237662">
                <a:moveTo>
                  <a:pt x="224319" y="0"/>
                </a:moveTo>
                <a:lnTo>
                  <a:pt x="237662" y="0"/>
                </a:lnTo>
                <a:lnTo>
                  <a:pt x="236300" y="147563"/>
                </a:lnTo>
                <a:lnTo>
                  <a:pt x="0" y="147993"/>
                </a:ln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11" name="Google Shape;11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54145" y="3213420"/>
            <a:ext cx="1316725" cy="131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7237500" y="3671100"/>
            <a:ext cx="4872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 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