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D046F-4421-C9C3-D371-C0B50F07B2D8}" v="112" dt="2021-04-01T18:33:36.110"/>
    <p1510:client id="{A120091B-B67C-48C7-B408-6597A4CED0D0}" v="22" dt="2021-04-01T17:48:47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C7D808-3F20-45FF-BC42-4D2FFC3FA76D}"/>
              </a:ext>
            </a:extLst>
          </p:cNvPr>
          <p:cNvSpPr/>
          <p:nvPr/>
        </p:nvSpPr>
        <p:spPr>
          <a:xfrm>
            <a:off x="2856216" y="1259440"/>
            <a:ext cx="4717550" cy="4717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2B388E-B4D8-4354-9327-78848FAD8A8B}"/>
              </a:ext>
            </a:extLst>
          </p:cNvPr>
          <p:cNvCxnSpPr/>
          <p:nvPr/>
        </p:nvCxnSpPr>
        <p:spPr>
          <a:xfrm flipH="1">
            <a:off x="5212864" y="892888"/>
            <a:ext cx="3732" cy="54876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0B00D6-BC1B-471C-8F2F-35E67A31745A}"/>
              </a:ext>
            </a:extLst>
          </p:cNvPr>
          <p:cNvCxnSpPr>
            <a:cxnSpLocks/>
          </p:cNvCxnSpPr>
          <p:nvPr/>
        </p:nvCxnSpPr>
        <p:spPr>
          <a:xfrm flipH="1">
            <a:off x="2025242" y="3618941"/>
            <a:ext cx="6454277" cy="13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1CD54BE-8579-4521-A801-3396D08DFBCA}"/>
              </a:ext>
            </a:extLst>
          </p:cNvPr>
          <p:cNvSpPr/>
          <p:nvPr/>
        </p:nvSpPr>
        <p:spPr>
          <a:xfrm>
            <a:off x="5162550" y="3567113"/>
            <a:ext cx="102742" cy="10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8C3D5A-314F-45FB-843B-31AAC71ABE32}"/>
              </a:ext>
            </a:extLst>
          </p:cNvPr>
          <p:cNvSpPr/>
          <p:nvPr/>
        </p:nvSpPr>
        <p:spPr>
          <a:xfrm>
            <a:off x="5334000" y="3819525"/>
            <a:ext cx="102742" cy="10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8EE46C-8D19-4CA2-A400-08A3869A665A}"/>
              </a:ext>
            </a:extLst>
          </p:cNvPr>
          <p:cNvSpPr/>
          <p:nvPr/>
        </p:nvSpPr>
        <p:spPr>
          <a:xfrm>
            <a:off x="4995863" y="3300413"/>
            <a:ext cx="102742" cy="10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B292EE-7386-490F-A3CA-B66F3B1A7E8F}"/>
              </a:ext>
            </a:extLst>
          </p:cNvPr>
          <p:cNvSpPr/>
          <p:nvPr/>
        </p:nvSpPr>
        <p:spPr>
          <a:xfrm>
            <a:off x="4838700" y="3052763"/>
            <a:ext cx="102742" cy="10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B34ECC-A332-4E9F-83B7-4A8F03E35553}"/>
              </a:ext>
            </a:extLst>
          </p:cNvPr>
          <p:cNvSpPr/>
          <p:nvPr/>
        </p:nvSpPr>
        <p:spPr>
          <a:xfrm>
            <a:off x="5495925" y="4062412"/>
            <a:ext cx="102742" cy="10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18AA1E-E25F-4AFB-9BB7-3E1DB1DC62CE}"/>
              </a:ext>
            </a:extLst>
          </p:cNvPr>
          <p:cNvCxnSpPr/>
          <p:nvPr/>
        </p:nvCxnSpPr>
        <p:spPr>
          <a:xfrm flipV="1">
            <a:off x="5224462" y="3048000"/>
            <a:ext cx="923925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CD2B36-FA87-498F-B61E-39C1640B42E0}"/>
              </a:ext>
            </a:extLst>
          </p:cNvPr>
          <p:cNvCxnSpPr>
            <a:cxnSpLocks/>
          </p:cNvCxnSpPr>
          <p:nvPr/>
        </p:nvCxnSpPr>
        <p:spPr>
          <a:xfrm flipV="1">
            <a:off x="5233987" y="1643063"/>
            <a:ext cx="619125" cy="19716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7E2D2C-5EEE-4669-BFD1-6B941EF777A3}"/>
              </a:ext>
            </a:extLst>
          </p:cNvPr>
          <p:cNvCxnSpPr/>
          <p:nvPr/>
        </p:nvCxnSpPr>
        <p:spPr>
          <a:xfrm>
            <a:off x="3952875" y="1633539"/>
            <a:ext cx="2538412" cy="399573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1D780-71CF-462C-8B64-C71C9104FA4C}"/>
              </a:ext>
            </a:extLst>
          </p:cNvPr>
          <p:cNvSpPr/>
          <p:nvPr/>
        </p:nvSpPr>
        <p:spPr>
          <a:xfrm rot="-1920000">
            <a:off x="5245606" y="3585859"/>
            <a:ext cx="119063" cy="11906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349D6914-6932-40CC-9363-889282A86A62}"/>
              </a:ext>
            </a:extLst>
          </p:cNvPr>
          <p:cNvSpPr/>
          <p:nvPr/>
        </p:nvSpPr>
        <p:spPr>
          <a:xfrm>
            <a:off x="5829300" y="3214689"/>
            <a:ext cx="190500" cy="84296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EC0D92-CA86-4636-8D42-D4DBFEFD5EA9}"/>
              </a:ext>
            </a:extLst>
          </p:cNvPr>
          <p:cNvSpPr/>
          <p:nvPr/>
        </p:nvSpPr>
        <p:spPr>
          <a:xfrm>
            <a:off x="5829300" y="1514475"/>
            <a:ext cx="102742" cy="10274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696BC1B-192C-484E-80CF-13BCC2C82307}"/>
              </a:ext>
            </a:extLst>
          </p:cNvPr>
          <p:cNvSpPr/>
          <p:nvPr/>
        </p:nvSpPr>
        <p:spPr>
          <a:xfrm rot="-3000000">
            <a:off x="4247524" y="1996294"/>
            <a:ext cx="1700212" cy="1766887"/>
          </a:xfrm>
          <a:prstGeom prst="arc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9ECEB-08E8-4D98-A6C1-FB03D4A10DFE}"/>
              </a:ext>
            </a:extLst>
          </p:cNvPr>
          <p:cNvSpPr txBox="1"/>
          <p:nvPr/>
        </p:nvSpPr>
        <p:spPr>
          <a:xfrm>
            <a:off x="4838700" y="1638300"/>
            <a:ext cx="300038" cy="374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ea typeface="+mn-lt"/>
                <a:cs typeface="+mn-lt"/>
              </a:rPr>
              <a:t>φ</a:t>
            </a:r>
            <a:endParaRPr lang="en-US" i="1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82618-351C-4C3C-A247-6250D447DC2B}"/>
              </a:ext>
            </a:extLst>
          </p:cNvPr>
          <p:cNvSpPr txBox="1"/>
          <p:nvPr/>
        </p:nvSpPr>
        <p:spPr>
          <a:xfrm>
            <a:off x="5976936" y="3186111"/>
            <a:ext cx="300038" cy="374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θ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</cp:revision>
  <dcterms:created xsi:type="dcterms:W3CDTF">2021-04-01T17:43:34Z</dcterms:created>
  <dcterms:modified xsi:type="dcterms:W3CDTF">2021-04-01T18:42:42Z</dcterms:modified>
</cp:coreProperties>
</file>