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AE"/>
    <a:srgbClr val="3F0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42B2BF-C090-4560-BDB9-D4D1A57F86B1}" v="57" dt="2023-12-12T02:48:06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91" d="100"/>
          <a:sy n="91" d="100"/>
        </p:scale>
        <p:origin x="56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uel mebrat" userId="5138e679e80f214a" providerId="LiveId" clId="{7C42B2BF-C090-4560-BDB9-D4D1A57F86B1}"/>
    <pc:docChg chg="undo custSel modSld">
      <pc:chgData name="fanuel mebrat" userId="5138e679e80f214a" providerId="LiveId" clId="{7C42B2BF-C090-4560-BDB9-D4D1A57F86B1}" dt="2023-12-12T02:48:06.720" v="436" actId="1076"/>
      <pc:docMkLst>
        <pc:docMk/>
      </pc:docMkLst>
      <pc:sldChg chg="addSp delSp modSp mod">
        <pc:chgData name="fanuel mebrat" userId="5138e679e80f214a" providerId="LiveId" clId="{7C42B2BF-C090-4560-BDB9-D4D1A57F86B1}" dt="2023-12-12T02:48:06.720" v="436" actId="1076"/>
        <pc:sldMkLst>
          <pc:docMk/>
          <pc:sldMk cId="1332054362" sldId="256"/>
        </pc:sldMkLst>
        <pc:spChg chg="mod">
          <ac:chgData name="fanuel mebrat" userId="5138e679e80f214a" providerId="LiveId" clId="{7C42B2BF-C090-4560-BDB9-D4D1A57F86B1}" dt="2023-12-12T02:36:36.040" v="227" actId="207"/>
          <ac:spMkLst>
            <pc:docMk/>
            <pc:sldMk cId="1332054362" sldId="256"/>
            <ac:spMk id="2" creationId="{E944DF4A-D9BE-015F-54FF-0700D54BC567}"/>
          </ac:spMkLst>
        </pc:spChg>
        <pc:spChg chg="mod">
          <ac:chgData name="fanuel mebrat" userId="5138e679e80f214a" providerId="LiveId" clId="{7C42B2BF-C090-4560-BDB9-D4D1A57F86B1}" dt="2023-12-12T02:17:16.254" v="81" actId="1076"/>
          <ac:spMkLst>
            <pc:docMk/>
            <pc:sldMk cId="1332054362" sldId="256"/>
            <ac:spMk id="3" creationId="{7EDFB756-B8D5-27C9-D888-1F53236545B4}"/>
          </ac:spMkLst>
        </pc:spChg>
        <pc:spChg chg="mod">
          <ac:chgData name="fanuel mebrat" userId="5138e679e80f214a" providerId="LiveId" clId="{7C42B2BF-C090-4560-BDB9-D4D1A57F86B1}" dt="2023-12-12T02:17:11.521" v="80" actId="1076"/>
          <ac:spMkLst>
            <pc:docMk/>
            <pc:sldMk cId="1332054362" sldId="256"/>
            <ac:spMk id="6" creationId="{A762EC10-80D4-77C8-0E6B-DAADE6079B48}"/>
          </ac:spMkLst>
        </pc:spChg>
        <pc:spChg chg="mod">
          <ac:chgData name="fanuel mebrat" userId="5138e679e80f214a" providerId="LiveId" clId="{7C42B2BF-C090-4560-BDB9-D4D1A57F86B1}" dt="2023-12-12T02:39:10.202" v="313" actId="1036"/>
          <ac:spMkLst>
            <pc:docMk/>
            <pc:sldMk cId="1332054362" sldId="256"/>
            <ac:spMk id="7" creationId="{5A8FCD18-3391-10AB-ADC3-43A7C85C4B66}"/>
          </ac:spMkLst>
        </pc:spChg>
        <pc:spChg chg="mod">
          <ac:chgData name="fanuel mebrat" userId="5138e679e80f214a" providerId="LiveId" clId="{7C42B2BF-C090-4560-BDB9-D4D1A57F86B1}" dt="2023-12-12T02:39:29.792" v="336" actId="1035"/>
          <ac:spMkLst>
            <pc:docMk/>
            <pc:sldMk cId="1332054362" sldId="256"/>
            <ac:spMk id="8" creationId="{65271FE2-1115-FDEB-614A-9AF8CDF38449}"/>
          </ac:spMkLst>
        </pc:spChg>
        <pc:spChg chg="mod">
          <ac:chgData name="fanuel mebrat" userId="5138e679e80f214a" providerId="LiveId" clId="{7C42B2BF-C090-4560-BDB9-D4D1A57F86B1}" dt="2023-12-12T02:39:33.932" v="345" actId="1035"/>
          <ac:spMkLst>
            <pc:docMk/>
            <pc:sldMk cId="1332054362" sldId="256"/>
            <ac:spMk id="10" creationId="{36F76B0C-B6D6-0F21-83D8-11B2A9F804FA}"/>
          </ac:spMkLst>
        </pc:spChg>
        <pc:spChg chg="mod">
          <ac:chgData name="fanuel mebrat" userId="5138e679e80f214a" providerId="LiveId" clId="{7C42B2BF-C090-4560-BDB9-D4D1A57F86B1}" dt="2023-12-12T02:39:23.485" v="326" actId="1076"/>
          <ac:spMkLst>
            <pc:docMk/>
            <pc:sldMk cId="1332054362" sldId="256"/>
            <ac:spMk id="12" creationId="{27D9C5F2-65AB-3011-5477-1EC94456445E}"/>
          </ac:spMkLst>
        </pc:spChg>
        <pc:spChg chg="mod">
          <ac:chgData name="fanuel mebrat" userId="5138e679e80f214a" providerId="LiveId" clId="{7C42B2BF-C090-4560-BDB9-D4D1A57F86B1}" dt="2023-12-12T02:39:38.911" v="346" actId="1076"/>
          <ac:spMkLst>
            <pc:docMk/>
            <pc:sldMk cId="1332054362" sldId="256"/>
            <ac:spMk id="14" creationId="{D37E4C7F-E95D-853C-DEEE-CC82784048AD}"/>
          </ac:spMkLst>
        </pc:spChg>
        <pc:spChg chg="add del">
          <ac:chgData name="fanuel mebrat" userId="5138e679e80f214a" providerId="LiveId" clId="{7C42B2BF-C090-4560-BDB9-D4D1A57F86B1}" dt="2023-12-12T02:43:16.690" v="369"/>
          <ac:spMkLst>
            <pc:docMk/>
            <pc:sldMk cId="1332054362" sldId="256"/>
            <ac:spMk id="15" creationId="{B639E671-82B8-0168-268E-D32BF3F439F1}"/>
          </ac:spMkLst>
        </pc:spChg>
        <pc:spChg chg="mod">
          <ac:chgData name="fanuel mebrat" userId="5138e679e80f214a" providerId="LiveId" clId="{7C42B2BF-C090-4560-BDB9-D4D1A57F86B1}" dt="2023-12-12T02:38:34.206" v="277" actId="1076"/>
          <ac:spMkLst>
            <pc:docMk/>
            <pc:sldMk cId="1332054362" sldId="256"/>
            <ac:spMk id="16" creationId="{0C78E2D2-7699-0E35-252B-EFBE82C1D111}"/>
          </ac:spMkLst>
        </pc:spChg>
        <pc:spChg chg="add mod">
          <ac:chgData name="fanuel mebrat" userId="5138e679e80f214a" providerId="LiveId" clId="{7C42B2BF-C090-4560-BDB9-D4D1A57F86B1}" dt="2023-12-12T02:43:41.654" v="371" actId="14100"/>
          <ac:spMkLst>
            <pc:docMk/>
            <pc:sldMk cId="1332054362" sldId="256"/>
            <ac:spMk id="17" creationId="{9ADEE895-5217-D04D-9B9F-5F1A16D6AB50}"/>
          </ac:spMkLst>
        </pc:spChg>
        <pc:spChg chg="mod">
          <ac:chgData name="fanuel mebrat" userId="5138e679e80f214a" providerId="LiveId" clId="{7C42B2BF-C090-4560-BDB9-D4D1A57F86B1}" dt="2023-12-12T02:10:31.362" v="38" actId="1076"/>
          <ac:spMkLst>
            <pc:docMk/>
            <pc:sldMk cId="1332054362" sldId="256"/>
            <ac:spMk id="18" creationId="{34EF8E92-CEDD-E150-A29E-ACD810ADD50E}"/>
          </ac:spMkLst>
        </pc:spChg>
        <pc:spChg chg="add del">
          <ac:chgData name="fanuel mebrat" userId="5138e679e80f214a" providerId="LiveId" clId="{7C42B2BF-C090-4560-BDB9-D4D1A57F86B1}" dt="2023-12-12T02:44:28.126" v="373" actId="478"/>
          <ac:spMkLst>
            <pc:docMk/>
            <pc:sldMk cId="1332054362" sldId="256"/>
            <ac:spMk id="19" creationId="{0C0A3749-2FC8-E8D5-2969-1EBE1E4638CD}"/>
          </ac:spMkLst>
        </pc:spChg>
        <pc:spChg chg="mod">
          <ac:chgData name="fanuel mebrat" userId="5138e679e80f214a" providerId="LiveId" clId="{7C42B2BF-C090-4560-BDB9-D4D1A57F86B1}" dt="2023-12-12T02:39:47.401" v="358" actId="1035"/>
          <ac:spMkLst>
            <pc:docMk/>
            <pc:sldMk cId="1332054362" sldId="256"/>
            <ac:spMk id="20" creationId="{6F95F809-C094-1652-D3B3-57B19F709A39}"/>
          </ac:spMkLst>
        </pc:spChg>
        <pc:spChg chg="add del">
          <ac:chgData name="fanuel mebrat" userId="5138e679e80f214a" providerId="LiveId" clId="{7C42B2BF-C090-4560-BDB9-D4D1A57F86B1}" dt="2023-12-12T02:45:23.611" v="375" actId="478"/>
          <ac:spMkLst>
            <pc:docMk/>
            <pc:sldMk cId="1332054362" sldId="256"/>
            <ac:spMk id="21" creationId="{0DB1F889-21A0-D75E-8CF3-D05C3CA52B03}"/>
          </ac:spMkLst>
        </pc:spChg>
        <pc:spChg chg="mod">
          <ac:chgData name="fanuel mebrat" userId="5138e679e80f214a" providerId="LiveId" clId="{7C42B2BF-C090-4560-BDB9-D4D1A57F86B1}" dt="2023-12-12T02:37:51.256" v="264" actId="1035"/>
          <ac:spMkLst>
            <pc:docMk/>
            <pc:sldMk cId="1332054362" sldId="256"/>
            <ac:spMk id="22" creationId="{76A489EA-BAC5-F0A4-FBA1-22E6AFF89520}"/>
          </ac:spMkLst>
        </pc:spChg>
        <pc:spChg chg="mod">
          <ac:chgData name="fanuel mebrat" userId="5138e679e80f214a" providerId="LiveId" clId="{7C42B2BF-C090-4560-BDB9-D4D1A57F86B1}" dt="2023-12-12T02:20:29.275" v="225" actId="1036"/>
          <ac:spMkLst>
            <pc:docMk/>
            <pc:sldMk cId="1332054362" sldId="256"/>
            <ac:spMk id="24" creationId="{393F9DDD-2510-7B40-5DAD-2099E423D4BD}"/>
          </ac:spMkLst>
        </pc:spChg>
        <pc:picChg chg="mod">
          <ac:chgData name="fanuel mebrat" userId="5138e679e80f214a" providerId="LiveId" clId="{7C42B2BF-C090-4560-BDB9-D4D1A57F86B1}" dt="2023-12-12T02:39:49.735" v="361" actId="1035"/>
          <ac:picMkLst>
            <pc:docMk/>
            <pc:sldMk cId="1332054362" sldId="256"/>
            <ac:picMk id="4" creationId="{D1054B7F-D879-DBE6-2F8A-F49B9F919DFF}"/>
          </ac:picMkLst>
        </pc:picChg>
        <pc:picChg chg="add mod">
          <ac:chgData name="fanuel mebrat" userId="5138e679e80f214a" providerId="LiveId" clId="{7C42B2BF-C090-4560-BDB9-D4D1A57F86B1}" dt="2023-12-12T02:48:06.720" v="436" actId="1076"/>
          <ac:picMkLst>
            <pc:docMk/>
            <pc:sldMk cId="1332054362" sldId="256"/>
            <ac:picMk id="5" creationId="{1538AD20-B1EB-F46C-F3F7-B8CDB7C1D225}"/>
          </ac:picMkLst>
        </pc:picChg>
        <pc:picChg chg="add del mod">
          <ac:chgData name="fanuel mebrat" userId="5138e679e80f214a" providerId="LiveId" clId="{7C42B2BF-C090-4560-BDB9-D4D1A57F86B1}" dt="2023-12-12T02:16:03.561" v="70"/>
          <ac:picMkLst>
            <pc:docMk/>
            <pc:sldMk cId="1332054362" sldId="256"/>
            <ac:picMk id="9" creationId="{1FD28325-1152-4AD8-4320-6FA4DCF9BFF3}"/>
          </ac:picMkLst>
        </pc:picChg>
        <pc:picChg chg="add del">
          <ac:chgData name="fanuel mebrat" userId="5138e679e80f214a" providerId="LiveId" clId="{7C42B2BF-C090-4560-BDB9-D4D1A57F86B1}" dt="2023-12-12T02:41:10.647" v="363"/>
          <ac:picMkLst>
            <pc:docMk/>
            <pc:sldMk cId="1332054362" sldId="256"/>
            <ac:picMk id="11" creationId="{9BDE8B46-1A97-9971-4810-DCE722EF4B29}"/>
          </ac:picMkLst>
        </pc:picChg>
        <pc:picChg chg="add del">
          <ac:chgData name="fanuel mebrat" userId="5138e679e80f214a" providerId="LiveId" clId="{7C42B2BF-C090-4560-BDB9-D4D1A57F86B1}" dt="2023-12-12T02:41:20.877" v="365"/>
          <ac:picMkLst>
            <pc:docMk/>
            <pc:sldMk cId="1332054362" sldId="256"/>
            <ac:picMk id="13" creationId="{36754B21-DC3B-2F0E-F6A8-52CC11277FA4}"/>
          </ac:picMkLst>
        </pc:picChg>
        <pc:picChg chg="add del">
          <ac:chgData name="fanuel mebrat" userId="5138e679e80f214a" providerId="LiveId" clId="{7C42B2BF-C090-4560-BDB9-D4D1A57F86B1}" dt="2023-12-12T02:45:50.888" v="377" actId="22"/>
          <ac:picMkLst>
            <pc:docMk/>
            <pc:sldMk cId="1332054362" sldId="256"/>
            <ac:picMk id="25" creationId="{14E5745A-5C05-7524-8AF6-ADA4B7773379}"/>
          </ac:picMkLst>
        </pc:picChg>
        <pc:picChg chg="mod">
          <ac:chgData name="fanuel mebrat" userId="5138e679e80f214a" providerId="LiveId" clId="{7C42B2BF-C090-4560-BDB9-D4D1A57F86B1}" dt="2023-12-12T02:11:10.816" v="51" actId="14100"/>
          <ac:picMkLst>
            <pc:docMk/>
            <pc:sldMk cId="1332054362" sldId="256"/>
            <ac:picMk id="26" creationId="{FA071C52-6782-90AB-1C82-1A8EF9B35E90}"/>
          </ac:picMkLst>
        </pc:picChg>
        <pc:picChg chg="add mod">
          <ac:chgData name="fanuel mebrat" userId="5138e679e80f214a" providerId="LiveId" clId="{7C42B2BF-C090-4560-BDB9-D4D1A57F86B1}" dt="2023-12-12T02:47:38.805" v="423" actId="1076"/>
          <ac:picMkLst>
            <pc:docMk/>
            <pc:sldMk cId="1332054362" sldId="256"/>
            <ac:picMk id="28" creationId="{6951234E-1C11-BCC8-9C7E-7B14E5080F41}"/>
          </ac:picMkLst>
        </pc:picChg>
        <pc:picChg chg="add del">
          <ac:chgData name="fanuel mebrat" userId="5138e679e80f214a" providerId="LiveId" clId="{7C42B2BF-C090-4560-BDB9-D4D1A57F86B1}" dt="2023-12-12T02:46:14.473" v="386" actId="22"/>
          <ac:picMkLst>
            <pc:docMk/>
            <pc:sldMk cId="1332054362" sldId="256"/>
            <ac:picMk id="30" creationId="{92E50D20-962E-02E7-370A-A3ADB6847334}"/>
          </ac:picMkLst>
        </pc:picChg>
        <pc:picChg chg="add del mod">
          <ac:chgData name="fanuel mebrat" userId="5138e679e80f214a" providerId="LiveId" clId="{7C42B2BF-C090-4560-BDB9-D4D1A57F86B1}" dt="2023-12-12T02:47:46.578" v="432" actId="478"/>
          <ac:picMkLst>
            <pc:docMk/>
            <pc:sldMk cId="1332054362" sldId="256"/>
            <ac:picMk id="32" creationId="{35435944-5A35-DA80-CBD0-7409EDA924B6}"/>
          </ac:picMkLst>
        </pc:picChg>
        <pc:picChg chg="add del mod">
          <ac:chgData name="fanuel mebrat" userId="5138e679e80f214a" providerId="LiveId" clId="{7C42B2BF-C090-4560-BDB9-D4D1A57F86B1}" dt="2023-12-12T02:47:39.693" v="425"/>
          <ac:picMkLst>
            <pc:docMk/>
            <pc:sldMk cId="1332054362" sldId="256"/>
            <ac:picMk id="33" creationId="{62BB3FDF-0146-54B5-ABA5-12AB6A79F233}"/>
          </ac:picMkLst>
        </pc:picChg>
        <pc:picChg chg="add del mod">
          <ac:chgData name="fanuel mebrat" userId="5138e679e80f214a" providerId="LiveId" clId="{7C42B2BF-C090-4560-BDB9-D4D1A57F86B1}" dt="2023-12-12T02:47:37.819" v="421"/>
          <ac:picMkLst>
            <pc:docMk/>
            <pc:sldMk cId="1332054362" sldId="256"/>
            <ac:picMk id="34" creationId="{DF699023-3D5C-63A4-C4F4-2FE6D90EDD08}"/>
          </ac:picMkLst>
        </pc:picChg>
        <pc:picChg chg="add del mod">
          <ac:chgData name="fanuel mebrat" userId="5138e679e80f214a" providerId="LiveId" clId="{7C42B2BF-C090-4560-BDB9-D4D1A57F86B1}" dt="2023-12-12T02:47:36.587" v="418"/>
          <ac:picMkLst>
            <pc:docMk/>
            <pc:sldMk cId="1332054362" sldId="256"/>
            <ac:picMk id="35" creationId="{B012A10C-65CD-BD4A-336E-635DE38839F5}"/>
          </ac:picMkLst>
        </pc:picChg>
        <pc:picChg chg="add del mod">
          <ac:chgData name="fanuel mebrat" userId="5138e679e80f214a" providerId="LiveId" clId="{7C42B2BF-C090-4560-BDB9-D4D1A57F86B1}" dt="2023-12-12T02:47:35.416" v="414"/>
          <ac:picMkLst>
            <pc:docMk/>
            <pc:sldMk cId="1332054362" sldId="256"/>
            <ac:picMk id="36" creationId="{916286A2-5107-837D-DECB-C2954180876B}"/>
          </ac:picMkLst>
        </pc:picChg>
        <pc:picChg chg="add mod">
          <ac:chgData name="fanuel mebrat" userId="5138e679e80f214a" providerId="LiveId" clId="{7C42B2BF-C090-4560-BDB9-D4D1A57F86B1}" dt="2023-12-12T02:47:56.142" v="434" actId="1076"/>
          <ac:picMkLst>
            <pc:docMk/>
            <pc:sldMk cId="1332054362" sldId="256"/>
            <ac:picMk id="37" creationId="{81F946F5-6BBC-DB95-B251-B7A3063F3161}"/>
          </ac:picMkLst>
        </pc:picChg>
        <pc:picChg chg="mod">
          <ac:chgData name="fanuel mebrat" userId="5138e679e80f214a" providerId="LiveId" clId="{7C42B2BF-C090-4560-BDB9-D4D1A57F86B1}" dt="2023-12-12T02:12:01.721" v="62" actId="1076"/>
          <ac:picMkLst>
            <pc:docMk/>
            <pc:sldMk cId="1332054362" sldId="256"/>
            <ac:picMk id="1026" creationId="{500B3D7C-4AD1-4E8A-7F8B-CBD9266DF3AE}"/>
          </ac:picMkLst>
        </pc:picChg>
        <pc:picChg chg="add mod">
          <ac:chgData name="fanuel mebrat" userId="5138e679e80f214a" providerId="LiveId" clId="{7C42B2BF-C090-4560-BDB9-D4D1A57F86B1}" dt="2023-12-12T02:16:26.267" v="77" actId="1076"/>
          <ac:picMkLst>
            <pc:docMk/>
            <pc:sldMk cId="1332054362" sldId="256"/>
            <ac:picMk id="1028" creationId="{86F881DF-8658-CEF9-E18B-D002E2A7ECD1}"/>
          </ac:picMkLst>
        </pc:picChg>
        <pc:picChg chg="mod">
          <ac:chgData name="fanuel mebrat" userId="5138e679e80f214a" providerId="LiveId" clId="{7C42B2BF-C090-4560-BDB9-D4D1A57F86B1}" dt="2023-12-12T02:11:04.988" v="49" actId="14100"/>
          <ac:picMkLst>
            <pc:docMk/>
            <pc:sldMk cId="1332054362" sldId="256"/>
            <ac:picMk id="1030" creationId="{DAAFFB4B-604D-8A6E-3C09-E6A72DEC508C}"/>
          </ac:picMkLst>
        </pc:picChg>
        <pc:picChg chg="mod">
          <ac:chgData name="fanuel mebrat" userId="5138e679e80f214a" providerId="LiveId" clId="{7C42B2BF-C090-4560-BDB9-D4D1A57F86B1}" dt="2023-12-12T02:11:15.723" v="53" actId="1076"/>
          <ac:picMkLst>
            <pc:docMk/>
            <pc:sldMk cId="1332054362" sldId="256"/>
            <ac:picMk id="1032" creationId="{36D512B5-5DFA-BFB5-8FDF-84030FBF486D}"/>
          </ac:picMkLst>
        </pc:picChg>
        <pc:picChg chg="add del">
          <ac:chgData name="fanuel mebrat" userId="5138e679e80f214a" providerId="LiveId" clId="{7C42B2BF-C090-4560-BDB9-D4D1A57F86B1}" dt="2023-12-12T02:41:46.264" v="367"/>
          <ac:picMkLst>
            <pc:docMk/>
            <pc:sldMk cId="1332054362" sldId="256"/>
            <ac:picMk id="1034" creationId="{8A63C7C0-10AE-7D23-599A-8C30D8AF48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2381-F9A9-35BD-20D4-8413CEA03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7A65D-70B5-1CA7-43EF-B3C0FC7C1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CA05-2A73-D9CE-D74D-20CCA34D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7EC9-1AD7-4413-8320-00F693F41A6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B6067-70D0-EF65-BB96-18A7652F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BAB3B-41E7-999A-8B91-B8757FAD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0D-445A-425D-A091-D07DA243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6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8DCD-E5A8-5489-8CEE-833BF9F1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6D054-8418-FF2A-36A2-C3231C2EE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D5010-53A3-22BE-8C0F-6172A419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7EC9-1AD7-4413-8320-00F693F41A6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29DCA-88A0-0F26-73D2-0F4FD3F3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65D83-59E9-2B16-8679-84C62A07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0D-445A-425D-A091-D07DA243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0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86A69-9CAB-57C8-EB8D-E3A2B9D2A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05C6A-A331-749C-7048-7217AB0E5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9C123-CFDD-AFBC-1D46-5933E986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7EC9-1AD7-4413-8320-00F693F41A6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7D84-3395-4C27-0091-EAD58E7A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8854-F73E-988C-BBE4-98C36AAD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0D-445A-425D-A091-D07DA243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5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EF4C-86C8-5C73-9C68-343E64AF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1211-EBBB-0E08-9451-AF4405FF2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F11FB-5078-4E82-492E-C274F3E5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7EC9-1AD7-4413-8320-00F693F41A6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93DB3-5CDA-FA71-B5C8-0157A85B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EC9A-2A1E-67F8-A2FF-1A7EDB47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0D-445A-425D-A091-D07DA243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7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261E-BFD0-EA5D-0DDF-7A45D18D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9CCAA-311A-4A55-C6FC-DE9A0CE88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981A2-39B8-2D1C-83E2-74B6DAFC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7EC9-1AD7-4413-8320-00F693F41A6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6058C-C290-DA9A-478C-6CE30D6E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F68BA-82B0-1C8E-C767-A9674791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0D-445A-425D-A091-D07DA243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4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4B7A-7421-930B-DEA9-259C7AFF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6183A-1B3E-6D55-429E-2BDD588A5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79C5C-CC49-D0EB-DF8D-29DD9692B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76FE0-7940-4918-D9A5-D36E7A13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7EC9-1AD7-4413-8320-00F693F41A6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9DB4B-D9A8-BE08-E222-B15BBFD6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AAE63-4395-BFCE-1B2B-7D3E15AB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0D-445A-425D-A091-D07DA243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3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0A23-B712-D04C-EDE3-4D424D2A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05C27-8F18-085F-804A-AD5EE26FB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3EFEB-FD18-44D6-BC04-317B3E94B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01C93-83DD-BE16-F886-3FF6CB709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9B501-E410-9837-3F04-068847004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FDFD0-2BD8-DDFC-A0D0-4DEAB342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7EC9-1AD7-4413-8320-00F693F41A6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5C738-17C5-CCB0-B21E-F74D7339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00F84-E7DE-97E4-B30E-F5348091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0D-445A-425D-A091-D07DA243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C903-2A0C-AD1C-5B5F-AEB41C82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DF1D6-4EFD-A910-90C9-EF75B3DD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7EC9-1AD7-4413-8320-00F693F41A6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1B4F0-6AFF-A97C-A719-9EFB45BD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83B89-28C4-FDEC-04A7-609D8E35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0D-445A-425D-A091-D07DA243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9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61F33-9832-8095-23E3-09C7F9FF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7EC9-1AD7-4413-8320-00F693F41A6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82DD2-7225-AEBF-4C85-AF314C7B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77C3B-33B4-A62F-745F-58B52398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0D-445A-425D-A091-D07DA243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1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20B5-914D-AB9D-FA5A-16A74160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D2A3-7E5C-70A8-E6DA-192A1198D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7C57B-577A-1606-B07C-0FED4825F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D89C2-DC40-B368-85DE-8965BFD4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7EC9-1AD7-4413-8320-00F693F41A6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37E05-6FA9-5137-5BCA-E9D77AC8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45267-37A9-E115-A2E1-C6C0F45F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0D-445A-425D-A091-D07DA243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0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EBC7-0466-B66C-2579-E42A51C9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8847F-1EE6-7553-63B6-A896B5835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9931A-E158-2A2E-835E-B31D351CB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77AFD-5D48-109C-F8EA-9806A4BE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7EC9-1AD7-4413-8320-00F693F41A6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CCA98-F046-61CE-BB7E-025AA510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A52F5-40C0-9614-8301-E6F37D86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0D-445A-425D-A091-D07DA243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6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F4B9F-6A2B-B6A4-2150-6DD791B6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42EA0-3D88-7DF0-D536-11CDC1D61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3ABAD-8A90-9F13-16D9-C1E081C7D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7EC9-1AD7-4413-8320-00F693F41A6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82F5B-4809-C7DF-17B8-E655737CF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AF19-325B-FE42-CC4E-847ED5E1B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D9B0D-445A-425D-A091-D07DA243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3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4DF4A-D9BE-015F-54FF-0700D54BC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118" y="235215"/>
            <a:ext cx="9274512" cy="9496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1212AE"/>
                </a:solidFill>
                <a:latin typeface="+mj-lt"/>
                <a:ea typeface="+mj-ea"/>
                <a:cs typeface="+mj-cs"/>
              </a:rPr>
              <a:t>OL Reign 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BI Dashboard Analysis </a:t>
            </a:r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FB756-B8D5-27C9-D888-1F53236545B4}"/>
              </a:ext>
            </a:extLst>
          </p:cNvPr>
          <p:cNvSpPr>
            <a:spLocks/>
          </p:cNvSpPr>
          <p:nvPr/>
        </p:nvSpPr>
        <p:spPr>
          <a:xfrm>
            <a:off x="4107834" y="935249"/>
            <a:ext cx="1611503" cy="29456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6751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Fanuel Abraha</a:t>
            </a:r>
            <a:endParaRPr lang="en-US" sz="14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1054B7F-D879-DBE6-2F8A-F49B9F91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34" y="3938013"/>
            <a:ext cx="2894185" cy="2673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62EC10-80D4-77C8-0E6B-DAADE6079B48}"/>
              </a:ext>
            </a:extLst>
          </p:cNvPr>
          <p:cNvSpPr txBox="1"/>
          <p:nvPr/>
        </p:nvSpPr>
        <p:spPr>
          <a:xfrm>
            <a:off x="6096000" y="942787"/>
            <a:ext cx="1933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Prof. Nancy Kool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8FCD18-3391-10AB-ADC3-43A7C85C4B66}"/>
              </a:ext>
            </a:extLst>
          </p:cNvPr>
          <p:cNvSpPr txBox="1"/>
          <p:nvPr/>
        </p:nvSpPr>
        <p:spPr>
          <a:xfrm>
            <a:off x="1686661" y="1516249"/>
            <a:ext cx="154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20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+ Objective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71FE2-1115-FDEB-614A-9AF8CDF38449}"/>
              </a:ext>
            </a:extLst>
          </p:cNvPr>
          <p:cNvSpPr txBox="1"/>
          <p:nvPr/>
        </p:nvSpPr>
        <p:spPr>
          <a:xfrm>
            <a:off x="1053232" y="1950824"/>
            <a:ext cx="305002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 and implement an interactive and user-friendly Power BI dashboard for OL Reign, with the aim of providing fans and analysts a comprehensive visual representation of the team's performance, fostering engagement, and serving as a prototype for a broader sports analytics' platform.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76B0C-B6D6-0F21-83D8-11B2A9F804FA}"/>
              </a:ext>
            </a:extLst>
          </p:cNvPr>
          <p:cNvSpPr txBox="1"/>
          <p:nvPr/>
        </p:nvSpPr>
        <p:spPr>
          <a:xfrm>
            <a:off x="5466540" y="1900993"/>
            <a:ext cx="2075654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667512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Collection</a:t>
            </a:r>
          </a:p>
          <a:p>
            <a:pPr marL="171450" indent="-171450" defTabSz="667512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Processing and Transformation</a:t>
            </a:r>
          </a:p>
          <a:p>
            <a:pPr marL="171450" indent="-171450" defTabSz="667512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Coding for Data Integration</a:t>
            </a:r>
          </a:p>
          <a:p>
            <a:pPr marL="171450" indent="-171450" defTabSz="667512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BI Dashboard Development</a:t>
            </a:r>
          </a:p>
          <a:p>
            <a:pPr marL="171450" indent="-171450" defTabSz="667512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 Expansion Planning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9C5F2-65AB-3011-5477-1EC94456445E}"/>
              </a:ext>
            </a:extLst>
          </p:cNvPr>
          <p:cNvSpPr txBox="1"/>
          <p:nvPr/>
        </p:nvSpPr>
        <p:spPr>
          <a:xfrm>
            <a:off x="5406213" y="1510680"/>
            <a:ext cx="175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20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+ Methodology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7E4C7F-E95D-853C-DEEE-CC82784048AD}"/>
              </a:ext>
            </a:extLst>
          </p:cNvPr>
          <p:cNvSpPr txBox="1"/>
          <p:nvPr/>
        </p:nvSpPr>
        <p:spPr>
          <a:xfrm>
            <a:off x="9336308" y="1510680"/>
            <a:ext cx="175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20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+ Technologies 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78E2D2-7699-0E35-252B-EFBE82C1D111}"/>
              </a:ext>
            </a:extLst>
          </p:cNvPr>
          <p:cNvSpPr txBox="1"/>
          <p:nvPr/>
        </p:nvSpPr>
        <p:spPr>
          <a:xfrm>
            <a:off x="9113798" y="4349713"/>
            <a:ext cx="22020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20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+ Relevant Courses 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EF8E92-CEDD-E150-A29E-ACD810ADD50E}"/>
              </a:ext>
            </a:extLst>
          </p:cNvPr>
          <p:cNvSpPr txBox="1"/>
          <p:nvPr/>
        </p:nvSpPr>
        <p:spPr>
          <a:xfrm>
            <a:off x="9113799" y="4749823"/>
            <a:ext cx="2645907" cy="1570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667512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 301 Technical Writing </a:t>
            </a:r>
          </a:p>
          <a:p>
            <a:pPr marL="285750" indent="-285750" defTabSz="667512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 475 Database Systems </a:t>
            </a:r>
          </a:p>
          <a:p>
            <a:pPr marL="285750" indent="-285750" defTabSz="667512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 360 Software Engineering </a:t>
            </a:r>
          </a:p>
          <a:p>
            <a:pPr marL="285750" indent="-285750" defTabSz="667512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 370 Analysis and Design </a:t>
            </a:r>
            <a:endParaRPr 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95F809-C094-1652-D3B3-57B19F709A39}"/>
              </a:ext>
            </a:extLst>
          </p:cNvPr>
          <p:cNvSpPr txBox="1"/>
          <p:nvPr/>
        </p:nvSpPr>
        <p:spPr>
          <a:xfrm>
            <a:off x="6075060" y="3489226"/>
            <a:ext cx="12750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20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+ Results 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A489EA-BAC5-F0A4-FBA1-22E6AFF89520}"/>
              </a:ext>
            </a:extLst>
          </p:cNvPr>
          <p:cNvSpPr txBox="1"/>
          <p:nvPr/>
        </p:nvSpPr>
        <p:spPr>
          <a:xfrm>
            <a:off x="1790682" y="3345612"/>
            <a:ext cx="14285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20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+ Benefits 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3F9DDD-2510-7B40-5DAD-2099E423D4BD}"/>
              </a:ext>
            </a:extLst>
          </p:cNvPr>
          <p:cNvSpPr txBox="1"/>
          <p:nvPr/>
        </p:nvSpPr>
        <p:spPr>
          <a:xfrm>
            <a:off x="1053232" y="3716367"/>
            <a:ext cx="32392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667512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Engaging Fan Experience: The Power BI dashboard enhances fan interaction, offering an immersive experience for understanding OL Reign's performance.</a:t>
            </a:r>
          </a:p>
          <a:p>
            <a:pPr marL="171450" indent="-171450" defTabSz="667512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Informed Decision-Making: Real-time data empowers decision-makers, aiding in strategic choices for team performance.</a:t>
            </a:r>
            <a:endParaRPr lang="en-US" sz="11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defTabSz="667512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Scalable Sports Platform:</a:t>
            </a:r>
            <a:r>
              <a:rPr lang="en-US" sz="1100" dirty="0"/>
              <a:t> 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Expanding to a website and app creates a scalable platform for multiple sports teams, fostering a broad community of engaged sports enthusiasts.</a:t>
            </a:r>
          </a:p>
          <a:p>
            <a:pPr marL="171450" indent="-171450" defTabSz="667512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Centralized Data Access: Addressing a user-friendly gap, the project provides a centralized platform for fans to access detailed information about their favorite teams.</a:t>
            </a:r>
            <a:endParaRPr lang="en-US" sz="1100" dirty="0"/>
          </a:p>
        </p:txBody>
      </p:sp>
      <p:pic>
        <p:nvPicPr>
          <p:cNvPr id="1026" name="Picture 2" descr="Power BI Logo - SWK Technologies, Inc.">
            <a:extLst>
              <a:ext uri="{FF2B5EF4-FFF2-40B4-BE49-F238E27FC236}">
                <a16:creationId xmlns:a16="http://schemas.microsoft.com/office/drawing/2014/main" id="{500B3D7C-4AD1-4E8A-7F8B-CBD9266DF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790" y="2182063"/>
            <a:ext cx="700674" cy="75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 Database (generic) | Microsoft Azure Color">
            <a:extLst>
              <a:ext uri="{FF2B5EF4-FFF2-40B4-BE49-F238E27FC236}">
                <a16:creationId xmlns:a16="http://schemas.microsoft.com/office/drawing/2014/main" id="{DAAFFB4B-604D-8A6E-3C09-E6A72DEC5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029" y="3065313"/>
            <a:ext cx="586196" cy="77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D512B5-5DFA-BFB5-8FDF-84030FBF4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430825" y="3242126"/>
            <a:ext cx="586196" cy="58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A071C52-6782-90AB-1C82-1A8EF9B35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0825" y="2176818"/>
            <a:ext cx="707943" cy="707943"/>
          </a:xfrm>
          <a:prstGeom prst="rect">
            <a:avLst/>
          </a:prstGeom>
        </p:spPr>
      </p:pic>
      <p:pic>
        <p:nvPicPr>
          <p:cNvPr id="5" name="Picture 4" descr="OL Reign - Wikipedia">
            <a:extLst>
              <a:ext uri="{FF2B5EF4-FFF2-40B4-BE49-F238E27FC236}">
                <a16:creationId xmlns:a16="http://schemas.microsoft.com/office/drawing/2014/main" id="{1538AD20-B1EB-F46C-F3F7-B8CDB7C1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6" y="143340"/>
            <a:ext cx="1353455" cy="190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University of Washington Block W logo RGB brand Wikimedia  Commons">
            <a:extLst>
              <a:ext uri="{FF2B5EF4-FFF2-40B4-BE49-F238E27FC236}">
                <a16:creationId xmlns:a16="http://schemas.microsoft.com/office/drawing/2014/main" id="{86F881DF-8658-CEF9-E18B-D002E2A7E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718" y="321946"/>
            <a:ext cx="1329619" cy="91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14">
            <a:extLst>
              <a:ext uri="{FF2B5EF4-FFF2-40B4-BE49-F238E27FC236}">
                <a16:creationId xmlns:a16="http://schemas.microsoft.com/office/drawing/2014/main" id="{9ADEE895-5217-D04D-9B9F-5F1A16D6AB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1779" y="2044779"/>
            <a:ext cx="1536621" cy="15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27" descr="A close-up of a football ball&#10;&#10;Description automatically generated">
            <a:extLst>
              <a:ext uri="{FF2B5EF4-FFF2-40B4-BE49-F238E27FC236}">
                <a16:creationId xmlns:a16="http://schemas.microsoft.com/office/drawing/2014/main" id="{6951234E-1C11-BCC8-9C7E-7B14E5080F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2" y="5899001"/>
            <a:ext cx="899295" cy="875314"/>
          </a:xfrm>
          <a:prstGeom prst="rect">
            <a:avLst/>
          </a:prstGeom>
        </p:spPr>
      </p:pic>
      <p:pic>
        <p:nvPicPr>
          <p:cNvPr id="37" name="Picture 36" descr="A close-up of a football ball&#10;&#10;Description automatically generated">
            <a:extLst>
              <a:ext uri="{FF2B5EF4-FFF2-40B4-BE49-F238E27FC236}">
                <a16:creationId xmlns:a16="http://schemas.microsoft.com/office/drawing/2014/main" id="{81F946F5-6BBC-DB95-B251-B7A3063F31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53" y="5899001"/>
            <a:ext cx="899295" cy="8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5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199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OL Reign Power BI Dashboard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 Reign Power BI Dashboard Analysis </dc:title>
  <dc:creator>Fanuel Abraha</dc:creator>
  <cp:lastModifiedBy>Fanuel Abraha</cp:lastModifiedBy>
  <cp:revision>1</cp:revision>
  <dcterms:created xsi:type="dcterms:W3CDTF">2023-12-11T19:24:34Z</dcterms:created>
  <dcterms:modified xsi:type="dcterms:W3CDTF">2023-12-12T02:48:15Z</dcterms:modified>
</cp:coreProperties>
</file>