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17280000" cx="23040000"/>
  <p:notesSz cx="6858000" cy="9144000"/>
  <p:embeddedFontLst>
    <p:embeddedFont>
      <p:font typeface="Anaheim"/>
      <p:regular r:id="rId7"/>
    </p:embeddedFont>
    <p:embeddedFont>
      <p:font typeface="Bebas Neue"/>
      <p:regular r:id="rId8"/>
    </p:embeddedFont>
    <p:embeddedFont>
      <p:font typeface="Poppins ExtraBold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257">
          <p15:clr>
            <a:srgbClr val="9AA0A6"/>
          </p15:clr>
        </p15:guide>
        <p15:guide id="2" pos="109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57"/>
        <p:guide pos="109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oppins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naheim-regular.fntdata"/><Relationship Id="rId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9f1a87b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9f1a8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25450" y="6262650"/>
            <a:ext cx="20189100" cy="36573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b="0" sz="1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25450" y="9919950"/>
            <a:ext cx="20189100" cy="10974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3450" y="-1353450"/>
            <a:ext cx="12304451" cy="867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48230" y="10599402"/>
            <a:ext cx="15990298" cy="1161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85386" y="14212955"/>
            <a:ext cx="15115200" cy="20328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785386" y="3716115"/>
            <a:ext cx="21469200" cy="65964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785386" y="10590152"/>
            <a:ext cx="21469200" cy="43701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546100" lvl="0" marL="4572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559175"/>
            <a:ext cx="21469200" cy="14943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2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300" y="-4039850"/>
            <a:ext cx="12304451" cy="867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4155" y="-5634498"/>
            <a:ext cx="15990298" cy="1161014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6053059" y="4111475"/>
            <a:ext cx="109278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57200" y="4111475"/>
            <a:ext cx="53319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7244725" y="4111475"/>
            <a:ext cx="5331900" cy="12713400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95" y="10235027"/>
            <a:ext cx="15990298" cy="1161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96150" y="-2339600"/>
            <a:ext cx="12304451" cy="86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85375" y="3419000"/>
            <a:ext cx="21469200" cy="11930400"/>
          </a:xfrm>
          <a:prstGeom prst="rect">
            <a:avLst/>
          </a:prstGeom>
        </p:spPr>
        <p:txBody>
          <a:bodyPr anchorCtr="0" anchor="t" bIns="255950" lIns="255950" spcFirstLastPara="1" rIns="255950" wrap="square" tIns="255950">
            <a:normAutofit/>
          </a:bodyPr>
          <a:lstStyle>
            <a:lvl1pPr indent="-450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3500"/>
            </a:lvl1pPr>
            <a:lvl2pPr indent="-264160" lvl="1" marL="9144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indent="-264160" lvl="2" marL="13716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indent="-264160" lvl="3" marL="18288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indent="-264160" lvl="4" marL="22860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indent="-264160" lvl="5" marL="27432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indent="-264160" lvl="6" marL="32004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indent="-264159" lvl="7" marL="36576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indent="-264159" lvl="8" marL="4114800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4095" y="10235027"/>
            <a:ext cx="15990298" cy="1161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96150" y="-2339600"/>
            <a:ext cx="12304451" cy="86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85386" y="3871832"/>
            <a:ext cx="10078500" cy="114777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2176126" y="3871832"/>
            <a:ext cx="10078500" cy="114777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300" y="-4039850"/>
            <a:ext cx="12304451" cy="867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4155" y="-5634498"/>
            <a:ext cx="15990298" cy="1161014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/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40000" cy="172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1580" y="-4947010"/>
            <a:ext cx="15990298" cy="1161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9588" y="-1852388"/>
            <a:ext cx="12304451" cy="86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85386" y="1866583"/>
            <a:ext cx="7075200" cy="25389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85386" y="4668472"/>
            <a:ext cx="7075200" cy="106815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1pPr>
            <a:lvl2pPr indent="-444500" lvl="1" marL="9144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235276" y="1512315"/>
            <a:ext cx="16044900" cy="137433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1520000" y="-420"/>
            <a:ext cx="11520000" cy="172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668976" y="4142950"/>
            <a:ext cx="10192500" cy="4980000"/>
          </a:xfrm>
          <a:prstGeom prst="rect">
            <a:avLst/>
          </a:prstGeom>
        </p:spPr>
        <p:txBody>
          <a:bodyPr anchorCtr="0" anchor="b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668976" y="9417155"/>
            <a:ext cx="10192500" cy="41493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2445984" y="2432588"/>
            <a:ext cx="9668100" cy="124140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21347925" y="15666450"/>
            <a:ext cx="13827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5386" y="1495097"/>
            <a:ext cx="214692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5386" y="3871832"/>
            <a:ext cx="21469200" cy="11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5950" lIns="255950" spcFirstLastPara="1" rIns="255950" wrap="square" tIns="255950">
            <a:normAutofit/>
          </a:bodyPr>
          <a:lstStyle>
            <a:lvl1pPr indent="-546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476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476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476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476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476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476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476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476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559175"/>
            <a:ext cx="21469200" cy="1494300"/>
          </a:xfrm>
          <a:prstGeom prst="rect">
            <a:avLst/>
          </a:prstGeom>
        </p:spPr>
        <p:txBody>
          <a:bodyPr anchorCtr="0" anchor="ctr" bIns="255950" lIns="255950" spcFirstLastPara="1" rIns="255950" wrap="square" tIns="255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Da Yang Seafood </a:t>
            </a:r>
            <a:endParaRPr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Software Engineer Internship</a:t>
            </a:r>
            <a:endParaRPr sz="8000"/>
          </a:p>
        </p:txBody>
      </p:sp>
      <p:sp>
        <p:nvSpPr>
          <p:cNvPr id="82" name="Google Shape;82;p15"/>
          <p:cNvSpPr txBox="1"/>
          <p:nvPr/>
        </p:nvSpPr>
        <p:spPr>
          <a:xfrm>
            <a:off x="3353250" y="2200925"/>
            <a:ext cx="16333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Presenter: </a:t>
            </a:r>
            <a:r>
              <a:rPr b="1" lang="en" sz="3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Eugene Hung</a:t>
            </a: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Advisor: </a:t>
            </a:r>
            <a:r>
              <a:rPr b="1" lang="en" sz="3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Dr. Arkady Retik</a:t>
            </a: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Sponsor: </a:t>
            </a:r>
            <a:r>
              <a:rPr b="1" lang="en" sz="3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 Yang Seafood, Inc.</a:t>
            </a:r>
            <a:endParaRPr b="1" sz="3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56055" y="3372826"/>
            <a:ext cx="490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BACKGROUND</a:t>
            </a:r>
            <a:endParaRPr sz="450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8625" y="6055713"/>
            <a:ext cx="52341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Da Yang is a fishery, processing, and distribution company. I worked on multiple software engineering projects that touched upon various aspects of the company's operations. My primary focus was on three key areas: Enterprise Resource Planning (ERP) system development, object recognition technology for fish processing, and Point of Sale (POS) system development.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56050" y="9104316"/>
            <a:ext cx="490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GOAL</a:t>
            </a:r>
            <a:endParaRPr sz="35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8439900" y="3372825"/>
            <a:ext cx="550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ARCHITECTURE</a:t>
            </a:r>
            <a:endParaRPr sz="450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7396400" y="3372826"/>
            <a:ext cx="501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SKILL LEARNED</a:t>
            </a:r>
            <a:endParaRPr sz="450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575" y="4396788"/>
            <a:ext cx="10014459" cy="4792075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0" l="13713" r="13728" t="0"/>
          <a:stretch/>
        </p:blipFill>
        <p:spPr>
          <a:xfrm>
            <a:off x="7864288" y="9298450"/>
            <a:ext cx="6655017" cy="47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735125" y="9910525"/>
            <a:ext cx="4901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Da Yang is opening several new departments and implementing new </a:t>
            </a:r>
            <a:r>
              <a:rPr lang="en" sz="2500">
                <a:solidFill>
                  <a:schemeClr val="lt1"/>
                </a:solidFill>
              </a:rPr>
              <a:t>technologies</a:t>
            </a:r>
            <a:r>
              <a:rPr lang="en" sz="2500">
                <a:solidFill>
                  <a:schemeClr val="lt1"/>
                </a:solidFill>
              </a:rPr>
              <a:t>. My goal is to assist the company have a good foundation for future developments.</a:t>
            </a:r>
            <a:endParaRPr sz="1500"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25" y="182050"/>
            <a:ext cx="2208825" cy="28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95825" y="12404113"/>
            <a:ext cx="617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METHODOLOGY</a:t>
            </a:r>
            <a:endParaRPr sz="450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57200" y="13448575"/>
            <a:ext cx="6780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Understand the flow of fish processing by working physically on the line and have several meetings with the factory manager.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Conduct research on the topics needed.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Develop ERP system model and program using MySQL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Test and integrate object </a:t>
            </a:r>
            <a:r>
              <a:rPr lang="en" sz="2500">
                <a:solidFill>
                  <a:schemeClr val="lt1"/>
                </a:solidFill>
              </a:rPr>
              <a:t>recognition</a:t>
            </a:r>
            <a:r>
              <a:rPr lang="en" sz="2500">
                <a:solidFill>
                  <a:schemeClr val="lt1"/>
                </a:solidFill>
              </a:rPr>
              <a:t> sensors using OpenCV and </a:t>
            </a:r>
            <a:r>
              <a:rPr lang="en" sz="2500">
                <a:solidFill>
                  <a:schemeClr val="lt1"/>
                </a:solidFill>
              </a:rPr>
              <a:t>Tensorflow</a:t>
            </a:r>
            <a:r>
              <a:rPr lang="en" sz="2500">
                <a:solidFill>
                  <a:schemeClr val="lt1"/>
                </a:solidFill>
              </a:rPr>
              <a:t>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8244150" y="14200100"/>
            <a:ext cx="589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RESULTS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204950" y="14803175"/>
            <a:ext cx="86301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ERP: The model and program are operational and will be reviewed and modified by supervisors.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Object Recognition: The collected and organized data will be used for future development of the object recognition technology. 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7149950" y="4199175"/>
            <a:ext cx="55038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Utilize OpenCV and TensorFlow in a deeper level, and how it actually performs on a physical sensor. 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H</a:t>
            </a:r>
            <a:r>
              <a:rPr lang="en" sz="2500">
                <a:solidFill>
                  <a:schemeClr val="lt1"/>
                </a:solidFill>
              </a:rPr>
              <a:t>ow</a:t>
            </a:r>
            <a:r>
              <a:rPr lang="en" sz="2500">
                <a:solidFill>
                  <a:schemeClr val="lt1"/>
                </a:solidFill>
              </a:rPr>
              <a:t> to develop database model using real-life </a:t>
            </a:r>
            <a:r>
              <a:rPr lang="en" sz="2500">
                <a:solidFill>
                  <a:schemeClr val="lt1"/>
                </a:solidFill>
              </a:rPr>
              <a:t>scenarios</a:t>
            </a:r>
            <a:r>
              <a:rPr lang="en" sz="2500">
                <a:solidFill>
                  <a:schemeClr val="lt1"/>
                </a:solidFill>
              </a:rPr>
              <a:t> and methods of understanding the process.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Communication between supervisors, colleagues, and representatives of other departments.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Other specialties in the fishing industry.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6823150" y="9260250"/>
            <a:ext cx="665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FUTURE WORK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7151600" y="10088825"/>
            <a:ext cx="5503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Work as a full-time software engineer at Da Yang Seafood.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Continue the ongoing projects.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Help integrate the whole ERP system for new departments.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Understand and develop technology used on ships.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6629000" y="12967025"/>
            <a:ext cx="6549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Acknowledgements</a:t>
            </a:r>
            <a:endParaRPr sz="4500">
              <a:solidFill>
                <a:schemeClr val="accen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6812000" y="14090525"/>
            <a:ext cx="6179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Dr. Retik: Thank you for being my capstone advisor and provide assistance throughout the process.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>
                <a:solidFill>
                  <a:schemeClr val="lt1"/>
                </a:solidFill>
              </a:rPr>
              <a:t>Da Yang Seafood: Thanks to the company that gives me an internship and return offer.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6">
            <a:alphaModFix/>
          </a:blip>
          <a:srcRect b="6001" l="0" r="0" t="5993"/>
          <a:stretch/>
        </p:blipFill>
        <p:spPr>
          <a:xfrm>
            <a:off x="19868056" y="282153"/>
            <a:ext cx="2833395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