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DA0"/>
    <a:srgbClr val="4C5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4434" autoAdjust="0"/>
  </p:normalViewPr>
  <p:slideViewPr>
    <p:cSldViewPr snapToGrid="0">
      <p:cViewPr varScale="1">
        <p:scale>
          <a:sx n="13" d="100"/>
          <a:sy n="13" d="100"/>
        </p:scale>
        <p:origin x="1708" y="5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9371170" y="24026111"/>
            <a:ext cx="13354782" cy="11920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52" name="Rectangle 51"/>
          <p:cNvSpPr/>
          <p:nvPr/>
        </p:nvSpPr>
        <p:spPr>
          <a:xfrm>
            <a:off x="1158240" y="5852159"/>
            <a:ext cx="41544240" cy="12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4" name="Rectangle 43"/>
          <p:cNvSpPr/>
          <p:nvPr/>
        </p:nvSpPr>
        <p:spPr>
          <a:xfrm>
            <a:off x="1097280" y="5852160"/>
            <a:ext cx="13433448" cy="25911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729805"/>
            <a:ext cx="31089600" cy="3758184"/>
          </a:xfrm>
        </p:spPr>
        <p:txBody>
          <a:bodyPr>
            <a:normAutofit/>
          </a:bodyPr>
          <a:lstStyle/>
          <a:p>
            <a:pPr algn="ctr"/>
            <a:r>
              <a:rPr lang="en-US" sz="9000" dirty="0"/>
              <a:t>SAP Internship for Puget Sound Energy</a:t>
            </a:r>
            <a:br>
              <a:rPr lang="en-US" dirty="0"/>
            </a:br>
            <a:r>
              <a:rPr lang="en-US" sz="7000" dirty="0"/>
              <a:t>Presenter: Aislinn O’Connell; Faculty Mentor: Min Chen</a:t>
            </a:r>
            <a:br>
              <a:rPr lang="en-US" sz="7000" dirty="0"/>
            </a:br>
            <a:r>
              <a:rPr lang="en-US" sz="7000" dirty="0"/>
              <a:t>Sponsor: Kevin Chen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3229646" cy="1219200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/>
              <a:t>Company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58240" y="23998987"/>
            <a:ext cx="13372488" cy="1219200"/>
          </a:xfrm>
        </p:spPr>
        <p:txBody>
          <a:bodyPr/>
          <a:lstStyle/>
          <a:p>
            <a:pPr algn="ctr"/>
            <a:r>
              <a:rPr lang="en-US" dirty="0"/>
              <a:t>Tools &amp; Languages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228524" y="25428166"/>
            <a:ext cx="12453610" cy="2977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Languages: N/A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Tools: SAP, Ariba, Excel,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Winshuttle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554200" y="5852160"/>
            <a:ext cx="15861632" cy="1219200"/>
          </a:xfrm>
          <a:solidFill>
            <a:srgbClr val="4C5A6A"/>
          </a:solidFill>
        </p:spPr>
        <p:txBody>
          <a:bodyPr/>
          <a:lstStyle/>
          <a:p>
            <a:pPr algn="ctr"/>
            <a:r>
              <a:rPr lang="en-US" dirty="0"/>
              <a:t>What I have done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38189" y="16630241"/>
            <a:ext cx="13416011" cy="1379649"/>
          </a:xfrm>
          <a:solidFill>
            <a:srgbClr val="4C5A6A"/>
          </a:solidFill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/>
              <a:t>Outcomes / What I Learned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357053" y="16790690"/>
            <a:ext cx="13368899" cy="1211417"/>
          </a:xfrm>
          <a:solidFill>
            <a:srgbClr val="4C5A6A"/>
          </a:solidFill>
        </p:spPr>
        <p:txBody>
          <a:bodyPr/>
          <a:lstStyle/>
          <a:p>
            <a:pPr algn="ctr"/>
            <a:r>
              <a:rPr lang="en-US" dirty="0"/>
              <a:t>Related Coursework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682357" y="25800539"/>
            <a:ext cx="12801600" cy="5538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you to PSE for providing me with this opportunity. I gained insight on the various tech industry careers, and 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it has great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work environment. </a:t>
            </a:r>
          </a:p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you to Professor Min Chen for her willingness to assist me with my Capstone Project. </a:t>
            </a:r>
          </a:p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507"/>
          <p:cNvSpPr>
            <a:spLocks noChangeArrowheads="1"/>
          </p:cNvSpPr>
          <p:nvPr/>
        </p:nvSpPr>
        <p:spPr bwMode="auto">
          <a:xfrm>
            <a:off x="37099288" y="1323816"/>
            <a:ext cx="5603192" cy="2570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endParaRPr lang="en-US" altLang="en-US" sz="2100" dirty="0"/>
          </a:p>
        </p:txBody>
      </p:sp>
      <p:sp>
        <p:nvSpPr>
          <p:cNvPr id="34" name="AutoShape 507"/>
          <p:cNvSpPr>
            <a:spLocks noChangeArrowheads="1"/>
          </p:cNvSpPr>
          <p:nvPr/>
        </p:nvSpPr>
        <p:spPr bwMode="auto">
          <a:xfrm>
            <a:off x="1143000" y="1282623"/>
            <a:ext cx="6416040" cy="26113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135313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1353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endParaRPr lang="en-US" altLang="en-US" sz="21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39685"/>
            <a:ext cx="6294120" cy="1811256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9371170" y="5852161"/>
            <a:ext cx="13331310" cy="25911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440362" y="24026111"/>
            <a:ext cx="13262118" cy="1192078"/>
          </a:xfrm>
          <a:solidFill>
            <a:srgbClr val="4C5A6A"/>
          </a:solidFill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58240" y="5852159"/>
            <a:ext cx="41589960" cy="25911209"/>
          </a:xfrm>
          <a:prstGeom prst="rect">
            <a:avLst/>
          </a:prstGeom>
          <a:noFill/>
          <a:ln>
            <a:solidFill>
              <a:srgbClr val="808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74" name="TextBox 73"/>
          <p:cNvSpPr txBox="1"/>
          <p:nvPr/>
        </p:nvSpPr>
        <p:spPr>
          <a:xfrm>
            <a:off x="29989710" y="18212084"/>
            <a:ext cx="1214042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301 – Technical Writing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310  – Introduction to Information Assurance &amp; Cybersecurity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350 – Management Principles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360 – Agile, Waterfall &amp; Kanban Software Development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461 – Software Project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CSS 480 – Human Computer Interactions</a:t>
            </a:r>
          </a:p>
          <a:p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0436" y="7180674"/>
            <a:ext cx="1451316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Enterprise Software: 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Learned the basics of navigating and inputting data into SAP, specifically material management 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and finance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Understand how PSE uses SAP to connect their various departments into one cohesive business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Write a short guide on how to make a purchase order in Ariba for other interns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0125" y="17963072"/>
            <a:ext cx="1324650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Learn the basics of SAP, an enterprise software, and how it is utilized by PSE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Create a seamless user experience by ensuring that material codes are aligned across SAP 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Experience a real work environment; Network with peers, and professionals alike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r>
              <a:rPr lang="en-US" sz="44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1909" y="7254566"/>
            <a:ext cx="12724190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Puget Sound Energy (PSE) is a local energy utility company based in Washington that provides over a million people with electricity and natural gas.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Features provided 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Interface between customers and needed energy resources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Maintaining and growing local energy infrastructure towards cleaner energy sources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Covering the whole lifecycle from energy creation all the way to consumption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 err="1"/>
          </a:p>
        </p:txBody>
      </p:sp>
      <p:sp>
        <p:nvSpPr>
          <p:cNvPr id="26" name="TextBox 25"/>
          <p:cNvSpPr txBox="1"/>
          <p:nvPr/>
        </p:nvSpPr>
        <p:spPr>
          <a:xfrm>
            <a:off x="14800435" y="19241857"/>
            <a:ext cx="142175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pPr marL="857250" indent="-8572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Ensure that material codes align between Ariba and SAP to prevent miscataloging materials</a:t>
            </a:r>
          </a:p>
          <a:p>
            <a:pPr marL="857250" indent="-8572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Understand the connection between different users that utilize enterprise software at PSE</a:t>
            </a:r>
          </a:p>
          <a:p>
            <a:pPr marL="857250" indent="-8572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Collaborate with a team to ensure that SAP and Ariba are curated for the PSE users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40362" y="7281338"/>
            <a:ext cx="13043595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Learning new software and understanding the role it plays within business operations.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What a real workplace is like, and witnessing the collaboration that happens between teammates, and different departments. 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Gained insight into different jobs and roles withing the technology field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Learned about the usages of enterprise software, and how it encompasses business needs for companies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C6C27-A3C1-240F-A564-2D25F159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960" y="-286339"/>
            <a:ext cx="5928520" cy="5928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509D49-4548-78B6-A5AB-E15DDF1E0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016" y="28698352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A7E12-8914-E11B-2769-1BB4886C9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258" y="28822488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04102-1197-BBC0-ED79-CD41ACB50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160" y="28822488"/>
            <a:ext cx="1958805" cy="1815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941D8-1884-E12B-5283-83DC0495C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308" y="28569875"/>
            <a:ext cx="2727655" cy="27276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07083F-C0A5-8173-3E22-FA5538EA9F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1341" y="12906655"/>
            <a:ext cx="8788517" cy="550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B8FF5-25CA-60B7-420D-4567A25936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4969" y="25356242"/>
            <a:ext cx="9254889" cy="60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Cambria</vt:lpstr>
      <vt:lpstr>Medical Poster</vt:lpstr>
      <vt:lpstr>SAP Internship for Puget Sound Energy Presenter: Aislinn O’Connell; Faculty Mentor: Min Chen Sponsor: Kevin 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2015-08-16T19:19:33Z</dcterms:created>
  <dcterms:modified xsi:type="dcterms:W3CDTF">2023-08-11T15:06:39Z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