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 Novo Drug Design to Discover Novel Inhibitors of I</a:t>
            </a:r>
            <a:r>
              <a:rPr lang="en"/>
              <a:t>nfluenza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25600" y="3315000"/>
            <a:ext cx="74928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Iman Farooq &amp; Dr. Anderson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