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F9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chemeClr val="lt1"/>
                </a:solidFill>
              </a:rPr>
              <a:t>Using De Novo Drug Design to Discover Novel Inhibitors of Thyroid Deficiency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By: Melody Kazemini and Dr. Peter Anderson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Macintosh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Dark</vt:lpstr>
      <vt:lpstr>Using De Novo Drug Design to Discover Novel Inhibitors of Thyroid Deficiency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De Novo Drug Design to Discover Novel Inhibitors of Thyroid Deficiency </dc:title>
  <cp:lastModifiedBy>Melody M. Kazemini</cp:lastModifiedBy>
  <cp:revision>1</cp:revision>
  <dcterms:modified xsi:type="dcterms:W3CDTF">2021-06-07T16:48:12Z</dcterms:modified>
</cp:coreProperties>
</file>