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Y" userId="d72bdd48835bbb0f" providerId="LiveId" clId="{0DCDE938-51AC-F945-8A47-097655205790}"/>
    <pc:docChg chg="modSld">
      <pc:chgData name="Manasa Y" userId="d72bdd48835bbb0f" providerId="LiveId" clId="{0DCDE938-51AC-F945-8A47-097655205790}" dt="2021-06-07T17:46:27.256" v="1" actId="1076"/>
      <pc:docMkLst>
        <pc:docMk/>
      </pc:docMkLst>
      <pc:sldChg chg="modSp mod">
        <pc:chgData name="Manasa Y" userId="d72bdd48835bbb0f" providerId="LiveId" clId="{0DCDE938-51AC-F945-8A47-097655205790}" dt="2021-06-07T17:46:27.256" v="1" actId="1076"/>
        <pc:sldMkLst>
          <pc:docMk/>
          <pc:sldMk cId="3287461300" sldId="257"/>
        </pc:sldMkLst>
        <pc:spChg chg="mod">
          <ac:chgData name="Manasa Y" userId="d72bdd48835bbb0f" providerId="LiveId" clId="{0DCDE938-51AC-F945-8A47-097655205790}" dt="2021-06-07T17:46:27.256" v="1" actId="1076"/>
          <ac:spMkLst>
            <pc:docMk/>
            <pc:sldMk cId="3287461300" sldId="257"/>
            <ac:spMk id="2" creationId="{07290869-F953-5E46-A4E3-7FA6302158E9}"/>
          </ac:spMkLst>
        </pc:spChg>
        <pc:spChg chg="mod">
          <ac:chgData name="Manasa Y" userId="d72bdd48835bbb0f" providerId="LiveId" clId="{0DCDE938-51AC-F945-8A47-097655205790}" dt="2021-06-07T17:46:24.809" v="0" actId="1076"/>
          <ac:spMkLst>
            <pc:docMk/>
            <pc:sldMk cId="3287461300" sldId="257"/>
            <ac:spMk id="3" creationId="{B24BF002-C609-3B4D-B3C6-73E43F3563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907E5-40F8-2A4D-A925-81FB65831D6D}" type="datetimeFigureOut">
              <a:rPr lang="en-US" smtClean="0"/>
              <a:t>6/7/21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A6ABF-A53B-B94F-BAA0-A5E08A28656F}" type="slidenum">
              <a:rPr lang="en-US" smtClean="0"/>
              <a:t>‹#›</a:t>
            </a:fld>
            <a:endParaRPr lang="en-US"/>
          </a:p>
        </p:txBody>
      </p:sp>
    </p:spTree>
    <p:extLst>
      <p:ext uri="{BB962C8B-B14F-4D97-AF65-F5344CB8AC3E}">
        <p14:creationId xmlns:p14="http://schemas.microsoft.com/office/powerpoint/2010/main" val="192541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I’m Manasa and my research with Dr. Anderson focuses on using de novo drug design to build and discover inhibitors of the GABA receptor protein to treat anxiety disorders</a:t>
            </a:r>
          </a:p>
        </p:txBody>
      </p:sp>
      <p:sp>
        <p:nvSpPr>
          <p:cNvPr id="4" name="Slide Number Placeholder 3"/>
          <p:cNvSpPr>
            <a:spLocks noGrp="1"/>
          </p:cNvSpPr>
          <p:nvPr>
            <p:ph type="sldNum" sz="quarter" idx="5"/>
          </p:nvPr>
        </p:nvSpPr>
        <p:spPr/>
        <p:txBody>
          <a:bodyPr/>
          <a:lstStyle/>
          <a:p>
            <a:fld id="{FC4B4A3C-AF22-1C48-92A6-41777A9F27E7}" type="slidenum">
              <a:rPr lang="en-US" smtClean="0"/>
              <a:t>1</a:t>
            </a:fld>
            <a:endParaRPr lang="en-US"/>
          </a:p>
        </p:txBody>
      </p:sp>
    </p:spTree>
    <p:extLst>
      <p:ext uri="{BB962C8B-B14F-4D97-AF65-F5344CB8AC3E}">
        <p14:creationId xmlns:p14="http://schemas.microsoft.com/office/powerpoint/2010/main" val="1392489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4C00DFE-F6FE-EF4C-B845-BA9A9895FDB9}" type="datetimeFigureOut">
              <a:rPr lang="en-US" smtClean="0"/>
              <a:t>6/7/21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29552043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C00DFE-F6FE-EF4C-B845-BA9A9895FDB9}" type="datetimeFigureOut">
              <a:rPr lang="en-US" smtClean="0"/>
              <a:t>6/7/21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225308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00DFE-F6FE-EF4C-B845-BA9A9895FDB9}" type="datetimeFigureOut">
              <a:rPr lang="en-US" smtClean="0"/>
              <a:t>6/7/21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477503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00DFE-F6FE-EF4C-B845-BA9A9895FDB9}" type="datetimeFigureOut">
              <a:rPr lang="en-US" smtClean="0"/>
              <a:t>6/7/21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300485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00DFE-F6FE-EF4C-B845-BA9A9895FDB9}" type="datetimeFigureOut">
              <a:rPr lang="en-US" smtClean="0"/>
              <a:t>6/7/21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420908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00DFE-F6FE-EF4C-B845-BA9A9895FDB9}" type="datetimeFigureOut">
              <a:rPr lang="en-US" smtClean="0"/>
              <a:t>6/7/21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152122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00DFE-F6FE-EF4C-B845-BA9A9895FDB9}" type="datetimeFigureOut">
              <a:rPr lang="en-US" smtClean="0"/>
              <a:t>6/7/21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424457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00DFE-F6FE-EF4C-B845-BA9A9895FDB9}" type="datetimeFigureOut">
              <a:rPr lang="en-US" smtClean="0"/>
              <a:t>6/7/21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4C36A-7A41-4047-AF14-9C18E9A5CC4C}"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90584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00DFE-F6FE-EF4C-B845-BA9A9895FDB9}" type="datetimeFigureOut">
              <a:rPr lang="en-US" smtClean="0"/>
              <a:t>6/7/21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90654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00DFE-F6FE-EF4C-B845-BA9A9895FDB9}" type="datetimeFigureOut">
              <a:rPr lang="en-US" smtClean="0"/>
              <a:t>6/7/21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3833268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00DFE-F6FE-EF4C-B845-BA9A9895FDB9}" type="datetimeFigureOut">
              <a:rPr lang="en-US" smtClean="0"/>
              <a:t>6/7/21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336242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00DFE-F6FE-EF4C-B845-BA9A9895FDB9}" type="datetimeFigureOut">
              <a:rPr lang="en-US" smtClean="0"/>
              <a:t>6/7/21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3831238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00DFE-F6FE-EF4C-B845-BA9A9895FDB9}" type="datetimeFigureOut">
              <a:rPr lang="en-US" smtClean="0"/>
              <a:t>6/7/21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286636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00DFE-F6FE-EF4C-B845-BA9A9895FDB9}" type="datetimeFigureOut">
              <a:rPr lang="en-US" smtClean="0"/>
              <a:t>6/7/21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332807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4C00DFE-F6FE-EF4C-B845-BA9A9895FDB9}" type="datetimeFigureOut">
              <a:rPr lang="en-US" smtClean="0"/>
              <a:t>6/7/21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180705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C00DFE-F6FE-EF4C-B845-BA9A9895FDB9}" type="datetimeFigureOut">
              <a:rPr lang="en-US" smtClean="0"/>
              <a:t>6/7/21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290140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C00DFE-F6FE-EF4C-B845-BA9A9895FDB9}" type="datetimeFigureOut">
              <a:rPr lang="en-US" smtClean="0"/>
              <a:t>6/7/21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4C36A-7A41-4047-AF14-9C18E9A5CC4C}" type="slidenum">
              <a:rPr lang="en-US" smtClean="0"/>
              <a:t>‹#›</a:t>
            </a:fld>
            <a:endParaRPr lang="en-US"/>
          </a:p>
        </p:txBody>
      </p:sp>
    </p:spTree>
    <p:extLst>
      <p:ext uri="{BB962C8B-B14F-4D97-AF65-F5344CB8AC3E}">
        <p14:creationId xmlns:p14="http://schemas.microsoft.com/office/powerpoint/2010/main" val="3486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C00DFE-F6FE-EF4C-B845-BA9A9895FDB9}" type="datetimeFigureOut">
              <a:rPr lang="en-US" smtClean="0"/>
              <a:t>6/7/21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D4C36A-7A41-4047-AF14-9C18E9A5CC4C}" type="slidenum">
              <a:rPr lang="en-US" smtClean="0"/>
              <a:t>‹#›</a:t>
            </a:fld>
            <a:endParaRPr lang="en-US"/>
          </a:p>
        </p:txBody>
      </p:sp>
    </p:spTree>
    <p:extLst>
      <p:ext uri="{BB962C8B-B14F-4D97-AF65-F5344CB8AC3E}">
        <p14:creationId xmlns:p14="http://schemas.microsoft.com/office/powerpoint/2010/main" val="10753638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0869-F953-5E46-A4E3-7FA6302158E9}"/>
              </a:ext>
            </a:extLst>
          </p:cNvPr>
          <p:cNvSpPr>
            <a:spLocks noGrp="1"/>
          </p:cNvSpPr>
          <p:nvPr>
            <p:ph type="ctrTitle"/>
          </p:nvPr>
        </p:nvSpPr>
        <p:spPr>
          <a:xfrm>
            <a:off x="1737519" y="2202541"/>
            <a:ext cx="8716962" cy="2421464"/>
          </a:xfrm>
        </p:spPr>
        <p:txBody>
          <a:bodyPr>
            <a:normAutofit/>
          </a:bodyPr>
          <a:lstStyle/>
          <a:p>
            <a:pPr algn="ctr"/>
            <a:r>
              <a:rPr lang="en-US" sz="4800" dirty="0">
                <a:latin typeface="Avenir Next Condensed" panose="020B0506020202020204" pitchFamily="34" charset="0"/>
                <a:cs typeface="Al Nile" pitchFamily="2" charset="-78"/>
              </a:rPr>
              <a:t>Using De Novo Drug Design to Build Receptor Protein Inhibitors to Treat Anxiety Disorders </a:t>
            </a:r>
          </a:p>
        </p:txBody>
      </p:sp>
      <p:sp>
        <p:nvSpPr>
          <p:cNvPr id="3" name="Subtitle 2">
            <a:extLst>
              <a:ext uri="{FF2B5EF4-FFF2-40B4-BE49-F238E27FC236}">
                <a16:creationId xmlns:a16="http://schemas.microsoft.com/office/drawing/2014/main" id="{B24BF002-C609-3B4D-B3C6-73E43F3563FB}"/>
              </a:ext>
            </a:extLst>
          </p:cNvPr>
          <p:cNvSpPr>
            <a:spLocks noGrp="1"/>
          </p:cNvSpPr>
          <p:nvPr>
            <p:ph type="subTitle" idx="1"/>
          </p:nvPr>
        </p:nvSpPr>
        <p:spPr>
          <a:xfrm>
            <a:off x="2497137" y="4624005"/>
            <a:ext cx="7197726" cy="1405467"/>
          </a:xfrm>
        </p:spPr>
        <p:txBody>
          <a:bodyPr>
            <a:normAutofit/>
          </a:bodyPr>
          <a:lstStyle/>
          <a:p>
            <a:pPr algn="ctr"/>
            <a:r>
              <a:rPr lang="en-US" sz="1600" dirty="0"/>
              <a:t>By: Manasa Yadavalli and Dr. Peter Anderson</a:t>
            </a:r>
          </a:p>
        </p:txBody>
      </p:sp>
      <p:pic>
        <p:nvPicPr>
          <p:cNvPr id="1028" name="Picture 4">
            <a:extLst>
              <a:ext uri="{FF2B5EF4-FFF2-40B4-BE49-F238E27FC236}">
                <a16:creationId xmlns:a16="http://schemas.microsoft.com/office/drawing/2014/main" id="{F307AB54-6EC2-8548-B51E-79C70DB7E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 y="102513"/>
            <a:ext cx="1399333" cy="96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461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{64008C4D-0946-6545-8E75-6CDB0D22E9FE}tf10001058</Template>
  <TotalTime>2</TotalTime>
  <Words>58</Words>
  <Application>Microsoft Macintosh PowerPoint</Application>
  <PresentationFormat>Widescreen</PresentationFormat>
  <Paragraphs>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Next Condensed</vt:lpstr>
      <vt:lpstr>Calibri</vt:lpstr>
      <vt:lpstr>Calibri Light</vt:lpstr>
      <vt:lpstr>Celestial</vt:lpstr>
      <vt:lpstr>Using De Novo Drug Design to Build Receptor Protein Inhibitors to Treat Anxiety Disorders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De Novo Drug Design to Build Receptor Protein Inhibitors to Treat Anxiety Disorders </dc:title>
  <dc:creator>Manasa Y</dc:creator>
  <cp:lastModifiedBy>Manasa Y</cp:lastModifiedBy>
  <cp:revision>1</cp:revision>
  <dcterms:created xsi:type="dcterms:W3CDTF">2021-06-07T17:42:56Z</dcterms:created>
  <dcterms:modified xsi:type="dcterms:W3CDTF">2021-06-07T17:46:30Z</dcterms:modified>
</cp:coreProperties>
</file>