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B3D8-AA72-49AA-8F4C-935ADA2DA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C8140-8461-4254-B945-D50B66A8C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13E19-3D90-4A7D-8588-942D22B5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0D5-9E58-4896-B322-4CDD5F06343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B2C4A-0D65-4FD6-8D44-8F3C424E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D8412-2422-40E1-9A79-F78DE174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5E38-A6E3-40DB-8256-C49CACE7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3F9A-9894-4FF0-9396-740DD9F2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87098-BA29-4DB3-91B2-5710A139F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4DFB4-C557-4B01-BCB8-D2A480AB2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0D5-9E58-4896-B322-4CDD5F06343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A4F0D-438C-4EDE-A5AE-1DCBA5F7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5EC66-B661-44E8-B175-72F82D39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5E38-A6E3-40DB-8256-C49CACE7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9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C4C64-EA7F-40D0-A64F-C90DD0EB4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58C0B-C53F-4FC2-8686-9CAA815BE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649EA-62E9-4963-832D-C7F4667B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0D5-9E58-4896-B322-4CDD5F06343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F0FE9-D594-43CE-BFE5-E5FF3BB1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16C2E-200E-4551-9493-6ED400E4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5E38-A6E3-40DB-8256-C49CACE7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4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36FC-1E56-4EF5-8B47-9238E887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880AE-46DA-4443-A3F5-7D021BB8B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0B0E6-A5D0-4A55-9357-FFFBBAC56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0D5-9E58-4896-B322-4CDD5F06343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14E71-F64F-4125-BA2E-DEF903EE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2E7E3-39D9-4468-AA39-D2BFBB95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5E38-A6E3-40DB-8256-C49CACE7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0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35BA-F1FC-458D-9A43-F1577F59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E0D30-B560-4FAC-8DFB-AF1B37F1D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5C0A6-BA3B-45F6-8378-99DEE58E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0D5-9E58-4896-B322-4CDD5F06343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D4D73-FAEF-40BC-8117-5F8F3FAF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6A10E-4DBE-4E1B-98E1-94336E01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5E38-A6E3-40DB-8256-C49CACE7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5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943F-E594-4496-916C-A42C33C0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2DBC2-46C8-4857-ACF0-665E7F8EC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C4E27-0070-48C5-B6BB-532E4C8AA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FBA3B-B208-41DF-A1E0-56B41F2F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0D5-9E58-4896-B322-4CDD5F06343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29D34-B655-49D9-8F44-6595990A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866F1-C1CF-4ACC-BC95-E1259044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5E38-A6E3-40DB-8256-C49CACE7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0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FB99-9420-46D8-97C2-5D1218519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3069D-10D1-4478-9C65-431422428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A9526-91C4-4FDC-B29E-AC01C61EF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E9C77-32FC-46AB-BDE6-A3A485618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B3116-A04D-4299-9F6F-96C151743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A473E-AC10-4997-B5E5-E97119E4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0D5-9E58-4896-B322-4CDD5F06343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5388E-8E32-4B98-869F-9E3F2952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AA9DD-20C0-4010-8A73-6D3E2E03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5E38-A6E3-40DB-8256-C49CACE7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5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6268-ECE4-4110-AB5A-806A2FF7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B04A8-D687-40FF-90D6-504505F9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0D5-9E58-4896-B322-4CDD5F06343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FAEC6-BA5B-45F6-BB3B-B12E7B78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44DBA-A8D6-47E6-96A6-B6AE43D9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5E38-A6E3-40DB-8256-C49CACE7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6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44366-254D-4FE3-A5D5-3B050A9C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0D5-9E58-4896-B322-4CDD5F06343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D32FD-08DD-4E49-8765-80427366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0A5C2-3120-4C3A-B4EA-EE0410D6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5E38-A6E3-40DB-8256-C49CACE7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1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95AA-E5BC-45E4-B633-DB5EEE1D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5A418-0FDB-4316-882E-F13F9C52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C9BC7-5C0F-4D4F-85FE-8E1AAF7FE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902DD-1F2D-41AB-B36C-A6D459BA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0D5-9E58-4896-B322-4CDD5F06343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28B62-7867-4722-BCC8-909DF6CB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DC66C-3659-43D3-BCCF-F432D780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5E38-A6E3-40DB-8256-C49CACE7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2A36-39FD-4559-A83A-B62D7545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FC3A1-6D25-4C15-A645-640A54808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677EE-E27B-4A63-A30C-EE012936F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34460-5D87-49CA-AC62-C534D33A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0D5-9E58-4896-B322-4CDD5F06343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C6590-8D12-4049-93A6-6B3AE6B4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C7727-F6AB-40F9-8462-F664ED09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5E38-A6E3-40DB-8256-C49CACE7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5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B8685-3BAF-4C51-91B0-F02E468E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12420-D990-4F17-B9C8-0AD2CEAC2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148D7-3C7C-41AA-B5F4-2EFB559AF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80D5-9E58-4896-B322-4CDD5F06343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1DD4F-E72B-455F-B6CE-33494F847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9F048-CD76-4BCE-B006-26AF56992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5E38-A6E3-40DB-8256-C49CACE7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C593F-E3D2-43CA-8019-725C01FD0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381" y="1859644"/>
            <a:ext cx="6941965" cy="3022139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dirty="0"/>
              <a:t>The Stability of Lithium Cobalt Oxide Battery over a Function of Cycles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EBD38-8FAD-4724-ABDE-26B9715FD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387" y="4778231"/>
            <a:ext cx="5013661" cy="1683292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dirty="0"/>
              <a:t>Brian Ma</a:t>
            </a:r>
            <a:br>
              <a:rPr lang="en-US" dirty="0"/>
            </a:br>
            <a:r>
              <a:rPr lang="en-US" dirty="0"/>
              <a:t>Dr. Subramanian Ramachandran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731BB9A-A1BC-450D-A6F8-59FD08E15EF7}"/>
              </a:ext>
            </a:extLst>
          </p:cNvPr>
          <p:cNvSpPr txBox="1"/>
          <p:nvPr/>
        </p:nvSpPr>
        <p:spPr>
          <a:xfrm>
            <a:off x="9020861" y="5702554"/>
            <a:ext cx="29928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dirty="0"/>
              <a:t>UWB Spring STEM Symposium</a:t>
            </a:r>
          </a:p>
        </p:txBody>
      </p:sp>
    </p:spTree>
    <p:extLst>
      <p:ext uri="{BB962C8B-B14F-4D97-AF65-F5344CB8AC3E}">
        <p14:creationId xmlns:p14="http://schemas.microsoft.com/office/powerpoint/2010/main" val="10551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24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The Stability of Lithium Cobalt Oxide Battery over a Function of Cycles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Analysis of Lithium Nickle-Cobalt Manganese Batteries</dc:title>
  <dc:creator>Brian Ma</dc:creator>
  <cp:lastModifiedBy>Brian Ma</cp:lastModifiedBy>
  <cp:revision>22</cp:revision>
  <dcterms:created xsi:type="dcterms:W3CDTF">2021-04-26T04:08:39Z</dcterms:created>
  <dcterms:modified xsi:type="dcterms:W3CDTF">2021-06-07T19:34:39Z</dcterms:modified>
</cp:coreProperties>
</file>