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3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5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69E7C4E3-73DE-4C82-8704-EC033773E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570D5-53CC-4605-AF7F-7BA712A9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718134"/>
            <a:ext cx="11548532" cy="397167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6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Wind Conditions and Dairy Farming in Snohomish County</a:t>
            </a:r>
            <a:b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Thermodynamic Analysis</a:t>
            </a:r>
            <a:endParaRPr lang="en-US" sz="5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 panose="02020404030301010803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44398-6F3E-4BCE-8BF5-CC2FC1F65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088280"/>
            <a:ext cx="10634738" cy="1175039"/>
          </a:xfrm>
        </p:spPr>
        <p:txBody>
          <a:bodyPr anchor="b">
            <a:noAutofit/>
          </a:bodyPr>
          <a:lstStyle/>
          <a:p>
            <a:pPr algn="l">
              <a:lnSpc>
                <a:spcPct val="11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Satveer Sandhu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Dr. Eric </a:t>
            </a:r>
            <a:r>
              <a:rPr lang="en-US" sz="1600" dirty="0" err="1">
                <a:solidFill>
                  <a:schemeClr val="bg1"/>
                </a:solidFill>
              </a:rPr>
              <a:t>Salath</a:t>
            </a:r>
            <a:r>
              <a:rPr lang="en-US" sz="1600" dirty="0" err="1">
                <a:solidFill>
                  <a:schemeClr val="bg1"/>
                </a:solidFill>
                <a:ea typeface="Cambria Math" panose="02040503050406030204" pitchFamily="18" charset="0"/>
              </a:rPr>
              <a:t>é</a:t>
            </a:r>
            <a:endParaRPr lang="en-US" sz="1600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ea typeface="Cambria Math" panose="02040503050406030204" pitchFamily="18" charset="0"/>
              </a:rPr>
              <a:t>University of Washington, Bothell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1F3F0"/>
      </a:lt2>
      <a:accent1>
        <a:srgbClr val="A84DC3"/>
      </a:accent1>
      <a:accent2>
        <a:srgbClr val="6B43B5"/>
      </a:accent2>
      <a:accent3>
        <a:srgbClr val="4D54C3"/>
      </a:accent3>
      <a:accent4>
        <a:srgbClr val="3B74B1"/>
      </a:accent4>
      <a:accent5>
        <a:srgbClr val="4DB7C3"/>
      </a:accent5>
      <a:accent6>
        <a:srgbClr val="3BB18C"/>
      </a:accent6>
      <a:hlink>
        <a:srgbClr val="3C95B5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Garamond</vt:lpstr>
      <vt:lpstr>Sagona Book</vt:lpstr>
      <vt:lpstr>Sagona ExtraLight</vt:lpstr>
      <vt:lpstr>Times New Roman</vt:lpstr>
      <vt:lpstr>SavonVTI</vt:lpstr>
      <vt:lpstr> Correlations Between Wind Conditions and Dairy Farming in Snohomish County A Thermodynamic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Correlations Between Wind Conditions and Dairy Farming in Snohomish County A Thermodynamic Analysis</dc:title>
  <dc:creator>Satveer Sandhu</dc:creator>
  <cp:lastModifiedBy>Satveer Sandhu</cp:lastModifiedBy>
  <cp:revision>1</cp:revision>
  <dcterms:created xsi:type="dcterms:W3CDTF">2021-06-06T23:35:12Z</dcterms:created>
  <dcterms:modified xsi:type="dcterms:W3CDTF">2021-06-06T23:36:50Z</dcterms:modified>
</cp:coreProperties>
</file>