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9B"/>
    <a:srgbClr val="E9804F"/>
    <a:srgbClr val="007B9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10FC71-1601-4560-B74A-0A6786B5765F}" v="1303" dt="2021-06-07T06:10:35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4" d="100"/>
          <a:sy n="74" d="100"/>
        </p:scale>
        <p:origin x="303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a Underbrink" userId="2f95be7ce103bd3b" providerId="LiveId" clId="{D410FC71-1601-4560-B74A-0A6786B5765F}"/>
    <pc:docChg chg="undo custSel addSld delSld modSld">
      <pc:chgData name="Kayla Underbrink" userId="2f95be7ce103bd3b" providerId="LiveId" clId="{D410FC71-1601-4560-B74A-0A6786B5765F}" dt="2021-06-07T18:44:54.336" v="2491" actId="5793"/>
      <pc:docMkLst>
        <pc:docMk/>
      </pc:docMkLst>
      <pc:sldChg chg="addSp delSp modSp mod setBg delDesignElem">
        <pc:chgData name="Kayla Underbrink" userId="2f95be7ce103bd3b" providerId="LiveId" clId="{D410FC71-1601-4560-B74A-0A6786B5765F}" dt="2021-06-07T05:07:52.220" v="2275" actId="1076"/>
        <pc:sldMkLst>
          <pc:docMk/>
          <pc:sldMk cId="491178803" sldId="256"/>
        </pc:sldMkLst>
        <pc:spChg chg="mod">
          <ac:chgData name="Kayla Underbrink" userId="2f95be7ce103bd3b" providerId="LiveId" clId="{D410FC71-1601-4560-B74A-0A6786B5765F}" dt="2021-06-07T05:07:52.220" v="2275" actId="1076"/>
          <ac:spMkLst>
            <pc:docMk/>
            <pc:sldMk cId="491178803" sldId="256"/>
            <ac:spMk id="2" creationId="{07C7A902-4099-4834-BED9-56214308BCE6}"/>
          </ac:spMkLst>
        </pc:spChg>
        <pc:spChg chg="mod">
          <ac:chgData name="Kayla Underbrink" userId="2f95be7ce103bd3b" providerId="LiveId" clId="{D410FC71-1601-4560-B74A-0A6786B5765F}" dt="2021-06-07T05:07:44.002" v="2274" actId="1076"/>
          <ac:spMkLst>
            <pc:docMk/>
            <pc:sldMk cId="491178803" sldId="256"/>
            <ac:spMk id="3" creationId="{FBBAFA2E-3E92-438D-9384-D1C58C706738}"/>
          </ac:spMkLst>
        </pc:spChg>
        <pc:spChg chg="add mod">
          <ac:chgData name="Kayla Underbrink" userId="2f95be7ce103bd3b" providerId="LiveId" clId="{D410FC71-1601-4560-B74A-0A6786B5765F}" dt="2021-06-07T04:59:39.773" v="2223" actId="1076"/>
          <ac:spMkLst>
            <pc:docMk/>
            <pc:sldMk cId="491178803" sldId="256"/>
            <ac:spMk id="8" creationId="{FFCCA01D-E5C8-4869-A175-9059401E8D9D}"/>
          </ac:spMkLst>
        </pc:spChg>
        <pc:spChg chg="add mod ord">
          <ac:chgData name="Kayla Underbrink" userId="2f95be7ce103bd3b" providerId="LiveId" clId="{D410FC71-1601-4560-B74A-0A6786B5765F}" dt="2021-06-07T05:06:21.358" v="2264" actId="1076"/>
          <ac:spMkLst>
            <pc:docMk/>
            <pc:sldMk cId="491178803" sldId="256"/>
            <ac:spMk id="9" creationId="{D3B765C1-12B1-43C5-B699-1C7779307B8A}"/>
          </ac:spMkLst>
        </pc:spChg>
        <pc:spChg chg="add del">
          <ac:chgData name="Kayla Underbrink" userId="2f95be7ce103bd3b" providerId="LiveId" clId="{D410FC71-1601-4560-B74A-0A6786B5765F}" dt="2021-06-07T04:40:59.011" v="2167" actId="26606"/>
          <ac:spMkLst>
            <pc:docMk/>
            <pc:sldMk cId="491178803" sldId="256"/>
            <ac:spMk id="10" creationId="{35FED45D-D144-4B05-BBCF-B68683958FFD}"/>
          </ac:spMkLst>
        </pc:spChg>
        <pc:spChg chg="add del">
          <ac:chgData name="Kayla Underbrink" userId="2f95be7ce103bd3b" providerId="LiveId" clId="{D410FC71-1601-4560-B74A-0A6786B5765F}" dt="2021-06-05T21:15:50.597" v="24" actId="26606"/>
          <ac:spMkLst>
            <pc:docMk/>
            <pc:sldMk cId="491178803" sldId="256"/>
            <ac:spMk id="15" creationId="{B6CDA21F-E7AF-4C75-8395-33F58D5B0E45}"/>
          </ac:spMkLst>
        </pc:spChg>
        <pc:spChg chg="add del">
          <ac:chgData name="Kayla Underbrink" userId="2f95be7ce103bd3b" providerId="LiveId" clId="{D410FC71-1601-4560-B74A-0A6786B5765F}" dt="2021-06-05T21:15:50.597" v="24" actId="26606"/>
          <ac:spMkLst>
            <pc:docMk/>
            <pc:sldMk cId="491178803" sldId="256"/>
            <ac:spMk id="22" creationId="{D5B0017B-2ECA-49AF-B397-DC140825DF8D}"/>
          </ac:spMkLst>
        </pc:spChg>
        <pc:spChg chg="add del">
          <ac:chgData name="Kayla Underbrink" userId="2f95be7ce103bd3b" providerId="LiveId" clId="{D410FC71-1601-4560-B74A-0A6786B5765F}" dt="2021-06-07T04:40:55.830" v="2166" actId="26606"/>
          <ac:spMkLst>
            <pc:docMk/>
            <pc:sldMk cId="491178803" sldId="256"/>
            <ac:spMk id="71" creationId="{72BC1CF5-415C-4DAE-B2C2-A8BF9A1D5AEB}"/>
          </ac:spMkLst>
        </pc:spChg>
        <pc:spChg chg="add del">
          <ac:chgData name="Kayla Underbrink" userId="2f95be7ce103bd3b" providerId="LiveId" clId="{D410FC71-1601-4560-B74A-0A6786B5765F}" dt="2021-06-07T04:40:55.830" v="2166" actId="26606"/>
          <ac:spMkLst>
            <pc:docMk/>
            <pc:sldMk cId="491178803" sldId="256"/>
            <ac:spMk id="73" creationId="{6C651D0D-A2E7-46B3-BEEA-71161FCA9735}"/>
          </ac:spMkLst>
        </pc:spChg>
        <pc:spChg chg="add del">
          <ac:chgData name="Kayla Underbrink" userId="2f95be7ce103bd3b" providerId="LiveId" clId="{D410FC71-1601-4560-B74A-0A6786B5765F}" dt="2021-06-07T04:40:55.830" v="2166" actId="26606"/>
          <ac:spMkLst>
            <pc:docMk/>
            <pc:sldMk cId="491178803" sldId="256"/>
            <ac:spMk id="75" creationId="{9CBEA7DB-1BAC-4A39-817B-82928B7F8873}"/>
          </ac:spMkLst>
        </pc:spChg>
        <pc:spChg chg="add del">
          <ac:chgData name="Kayla Underbrink" userId="2f95be7ce103bd3b" providerId="LiveId" clId="{D410FC71-1601-4560-B74A-0A6786B5765F}" dt="2021-06-07T04:40:55.830" v="2166" actId="26606"/>
          <ac:spMkLst>
            <pc:docMk/>
            <pc:sldMk cId="491178803" sldId="256"/>
            <ac:spMk id="77" creationId="{EADF9EA0-3A2A-4F0A-9C86-FBAB53E9C6C3}"/>
          </ac:spMkLst>
        </pc:spChg>
        <pc:spChg chg="add del">
          <ac:chgData name="Kayla Underbrink" userId="2f95be7ce103bd3b" providerId="LiveId" clId="{D410FC71-1601-4560-B74A-0A6786B5765F}" dt="2021-06-07T04:40:55.830" v="2166" actId="26606"/>
          <ac:spMkLst>
            <pc:docMk/>
            <pc:sldMk cId="491178803" sldId="256"/>
            <ac:spMk id="79" creationId="{A30A2C81-7CE8-4A85-9E15-548E7F466F4A}"/>
          </ac:spMkLst>
        </pc:spChg>
        <pc:spChg chg="add del">
          <ac:chgData name="Kayla Underbrink" userId="2f95be7ce103bd3b" providerId="LiveId" clId="{D410FC71-1601-4560-B74A-0A6786B5765F}" dt="2021-06-07T05:01:07.125" v="2238"/>
          <ac:spMkLst>
            <pc:docMk/>
            <pc:sldMk cId="491178803" sldId="256"/>
            <ac:spMk id="2052" creationId="{72BC1CF5-415C-4DAE-B2C2-A8BF9A1D5AEB}"/>
          </ac:spMkLst>
        </pc:spChg>
        <pc:spChg chg="add del">
          <ac:chgData name="Kayla Underbrink" userId="2f95be7ce103bd3b" providerId="LiveId" clId="{D410FC71-1601-4560-B74A-0A6786B5765F}" dt="2021-06-07T05:01:07.125" v="2238"/>
          <ac:spMkLst>
            <pc:docMk/>
            <pc:sldMk cId="491178803" sldId="256"/>
            <ac:spMk id="2053" creationId="{6C651D0D-A2E7-46B3-BEEA-71161FCA9735}"/>
          </ac:spMkLst>
        </pc:spChg>
        <pc:spChg chg="add del">
          <ac:chgData name="Kayla Underbrink" userId="2f95be7ce103bd3b" providerId="LiveId" clId="{D410FC71-1601-4560-B74A-0A6786B5765F}" dt="2021-06-07T05:01:07.125" v="2238"/>
          <ac:spMkLst>
            <pc:docMk/>
            <pc:sldMk cId="491178803" sldId="256"/>
            <ac:spMk id="2054" creationId="{9CBEA7DB-1BAC-4A39-817B-82928B7F8873}"/>
          </ac:spMkLst>
        </pc:spChg>
        <pc:spChg chg="add del">
          <ac:chgData name="Kayla Underbrink" userId="2f95be7ce103bd3b" providerId="LiveId" clId="{D410FC71-1601-4560-B74A-0A6786B5765F}" dt="2021-06-07T05:01:07.125" v="2238"/>
          <ac:spMkLst>
            <pc:docMk/>
            <pc:sldMk cId="491178803" sldId="256"/>
            <ac:spMk id="2055" creationId="{EADF9EA0-3A2A-4F0A-9C86-FBAB53E9C6C3}"/>
          </ac:spMkLst>
        </pc:spChg>
        <pc:spChg chg="add del">
          <ac:chgData name="Kayla Underbrink" userId="2f95be7ce103bd3b" providerId="LiveId" clId="{D410FC71-1601-4560-B74A-0A6786B5765F}" dt="2021-06-07T05:01:07.125" v="2238"/>
          <ac:spMkLst>
            <pc:docMk/>
            <pc:sldMk cId="491178803" sldId="256"/>
            <ac:spMk id="2056" creationId="{A30A2C81-7CE8-4A85-9E15-548E7F466F4A}"/>
          </ac:spMkLst>
        </pc:spChg>
        <pc:grpChg chg="add del">
          <ac:chgData name="Kayla Underbrink" userId="2f95be7ce103bd3b" providerId="LiveId" clId="{D410FC71-1601-4560-B74A-0A6786B5765F}" dt="2021-06-05T21:15:50.597" v="24" actId="26606"/>
          <ac:grpSpMkLst>
            <pc:docMk/>
            <pc:sldMk cId="491178803" sldId="256"/>
            <ac:grpSpMk id="17" creationId="{AE1C45F0-260A-458C-96ED-C1F6D2151219}"/>
          </ac:grpSpMkLst>
        </pc:grpChg>
        <pc:picChg chg="add del">
          <ac:chgData name="Kayla Underbrink" userId="2f95be7ce103bd3b" providerId="LiveId" clId="{D410FC71-1601-4560-B74A-0A6786B5765F}" dt="2021-06-05T21:09:46.157" v="21" actId="478"/>
          <ac:picMkLst>
            <pc:docMk/>
            <pc:sldMk cId="491178803" sldId="256"/>
            <ac:picMk id="7" creationId="{D49AEB39-284F-4B0C-88FA-204CE57C81CE}"/>
          </ac:picMkLst>
        </pc:picChg>
        <pc:picChg chg="add del mod">
          <ac:chgData name="Kayla Underbrink" userId="2f95be7ce103bd3b" providerId="LiveId" clId="{D410FC71-1601-4560-B74A-0A6786B5765F}" dt="2021-06-07T04:50:23.261" v="2196" actId="478"/>
          <ac:picMkLst>
            <pc:docMk/>
            <pc:sldMk cId="491178803" sldId="256"/>
            <ac:picMk id="2050" creationId="{61127FDB-A545-4D7A-86CF-B409AC9B7679}"/>
          </ac:picMkLst>
        </pc:picChg>
        <pc:picChg chg="add mod">
          <ac:chgData name="Kayla Underbrink" userId="2f95be7ce103bd3b" providerId="LiveId" clId="{D410FC71-1601-4560-B74A-0A6786B5765F}" dt="2021-06-07T05:05:23.404" v="2261" actId="166"/>
          <ac:picMkLst>
            <pc:docMk/>
            <pc:sldMk cId="491178803" sldId="256"/>
            <ac:picMk id="4098" creationId="{CCA17BBD-5632-4202-9C7F-160755B2DD96}"/>
          </ac:picMkLst>
        </pc:picChg>
        <pc:cxnChg chg="add mod">
          <ac:chgData name="Kayla Underbrink" userId="2f95be7ce103bd3b" providerId="LiveId" clId="{D410FC71-1601-4560-B74A-0A6786B5765F}" dt="2021-06-07T05:04:09.052" v="2256" actId="208"/>
          <ac:cxnSpMkLst>
            <pc:docMk/>
            <pc:sldMk cId="491178803" sldId="256"/>
            <ac:cxnSpMk id="5" creationId="{4C172E81-5EE5-4AE4-B51E-39DEAA9BE246}"/>
          </ac:cxnSpMkLst>
        </pc:cxnChg>
        <pc:cxnChg chg="add del">
          <ac:chgData name="Kayla Underbrink" userId="2f95be7ce103bd3b" providerId="LiveId" clId="{D410FC71-1601-4560-B74A-0A6786B5765F}" dt="2021-06-05T21:15:50.597" v="24" actId="26606"/>
          <ac:cxnSpMkLst>
            <pc:docMk/>
            <pc:sldMk cId="491178803" sldId="256"/>
            <ac:cxnSpMk id="24" creationId="{6CF1BAF6-AD41-4082-B212-8A1F9A2E8779}"/>
          </ac:cxnSpMkLst>
        </pc:cxnChg>
      </pc:sldChg>
      <pc:sldChg chg="addSp delSp modSp mod delDesignElem">
        <pc:chgData name="Kayla Underbrink" userId="2f95be7ce103bd3b" providerId="LiveId" clId="{D410FC71-1601-4560-B74A-0A6786B5765F}" dt="2021-06-07T05:01:07.125" v="2238"/>
        <pc:sldMkLst>
          <pc:docMk/>
          <pc:sldMk cId="4075219530" sldId="257"/>
        </pc:sldMkLst>
        <pc:spChg chg="mod">
          <ac:chgData name="Kayla Underbrink" userId="2f95be7ce103bd3b" providerId="LiveId" clId="{D410FC71-1601-4560-B74A-0A6786B5765F}" dt="2021-06-07T01:58:14.259" v="2160" actId="1076"/>
          <ac:spMkLst>
            <pc:docMk/>
            <pc:sldMk cId="4075219530" sldId="257"/>
            <ac:spMk id="2" creationId="{33BE3B17-E54F-41CA-853C-7C736985D102}"/>
          </ac:spMkLst>
        </pc:spChg>
        <pc:spChg chg="add del">
          <ac:chgData name="Kayla Underbrink" userId="2f95be7ce103bd3b" providerId="LiveId" clId="{D410FC71-1601-4560-B74A-0A6786B5765F}" dt="2021-06-07T01:57:52.819" v="2157" actId="26606"/>
          <ac:spMkLst>
            <pc:docMk/>
            <pc:sldMk cId="4075219530" sldId="257"/>
            <ac:spMk id="71" creationId="{D4771268-CB57-404A-9271-370EB28F6090}"/>
          </ac:spMkLst>
        </pc:spChg>
        <pc:spChg chg="add del">
          <ac:chgData name="Kayla Underbrink" userId="2f95be7ce103bd3b" providerId="LiveId" clId="{D410FC71-1601-4560-B74A-0A6786B5765F}" dt="2021-06-07T05:01:07.125" v="2238"/>
          <ac:spMkLst>
            <pc:docMk/>
            <pc:sldMk cId="4075219530" sldId="257"/>
            <ac:spMk id="135" creationId="{23127454-05ED-4566-85B8-9B19E8D6DC63}"/>
          </ac:spMkLst>
        </pc:spChg>
        <pc:spChg chg="add del">
          <ac:chgData name="Kayla Underbrink" userId="2f95be7ce103bd3b" providerId="LiveId" clId="{D410FC71-1601-4560-B74A-0A6786B5765F}" dt="2021-06-07T01:57:52.808" v="2156" actId="26606"/>
          <ac:spMkLst>
            <pc:docMk/>
            <pc:sldMk cId="4075219530" sldId="257"/>
            <ac:spMk id="137" creationId="{B5FA7C47-B7C1-4D2E-AB49-ED23BA34BA83}"/>
          </ac:spMkLst>
        </pc:spChg>
        <pc:spChg chg="add del">
          <ac:chgData name="Kayla Underbrink" userId="2f95be7ce103bd3b" providerId="LiveId" clId="{D410FC71-1601-4560-B74A-0A6786B5765F}" dt="2021-06-07T01:57:52.808" v="2156" actId="26606"/>
          <ac:spMkLst>
            <pc:docMk/>
            <pc:sldMk cId="4075219530" sldId="257"/>
            <ac:spMk id="139" creationId="{596EE156-ABF1-4329-A6BA-03B4254E0877}"/>
          </ac:spMkLst>
        </pc:spChg>
        <pc:spChg chg="add del">
          <ac:chgData name="Kayla Underbrink" userId="2f95be7ce103bd3b" providerId="LiveId" clId="{D410FC71-1601-4560-B74A-0A6786B5765F}" dt="2021-06-07T01:57:52.808" v="2156" actId="26606"/>
          <ac:spMkLst>
            <pc:docMk/>
            <pc:sldMk cId="4075219530" sldId="257"/>
            <ac:spMk id="141" creationId="{19B9933F-AAB3-444A-8BB5-9CA194A8BC63}"/>
          </ac:spMkLst>
        </pc:spChg>
        <pc:spChg chg="add del">
          <ac:chgData name="Kayla Underbrink" userId="2f95be7ce103bd3b" providerId="LiveId" clId="{D410FC71-1601-4560-B74A-0A6786B5765F}" dt="2021-06-07T01:57:52.808" v="2156" actId="26606"/>
          <ac:spMkLst>
            <pc:docMk/>
            <pc:sldMk cId="4075219530" sldId="257"/>
            <ac:spMk id="143" creationId="{7D20183A-0B1D-4A1F-89B1-ADBEDBC6E54E}"/>
          </ac:spMkLst>
        </pc:spChg>
        <pc:spChg chg="add del">
          <ac:chgData name="Kayla Underbrink" userId="2f95be7ce103bd3b" providerId="LiveId" clId="{D410FC71-1601-4560-B74A-0A6786B5765F}" dt="2021-06-07T01:57:52.808" v="2156" actId="26606"/>
          <ac:spMkLst>
            <pc:docMk/>
            <pc:sldMk cId="4075219530" sldId="257"/>
            <ac:spMk id="145" creationId="{131031D3-26CD-4214-A9A4-5857EFA15A0C}"/>
          </ac:spMkLst>
        </pc:spChg>
        <pc:spChg chg="add del">
          <ac:chgData name="Kayla Underbrink" userId="2f95be7ce103bd3b" providerId="LiveId" clId="{D410FC71-1601-4560-B74A-0A6786B5765F}" dt="2021-06-07T01:57:52.808" v="2156" actId="26606"/>
          <ac:spMkLst>
            <pc:docMk/>
            <pc:sldMk cId="4075219530" sldId="257"/>
            <ac:spMk id="1030" creationId="{8079F5A6-150B-41C9-A68C-5B1C1F7CDD5C}"/>
          </ac:spMkLst>
        </pc:spChg>
        <pc:picChg chg="mod">
          <ac:chgData name="Kayla Underbrink" userId="2f95be7ce103bd3b" providerId="LiveId" clId="{D410FC71-1601-4560-B74A-0A6786B5765F}" dt="2021-06-07T01:57:52.819" v="2157" actId="26606"/>
          <ac:picMkLst>
            <pc:docMk/>
            <pc:sldMk cId="4075219530" sldId="257"/>
            <ac:picMk id="1026" creationId="{C79E213D-6FC7-4D39-BF1A-31D4BA2D7125}"/>
          </ac:picMkLst>
        </pc:picChg>
      </pc:sldChg>
      <pc:sldChg chg="modSp">
        <pc:chgData name="Kayla Underbrink" userId="2f95be7ce103bd3b" providerId="LiveId" clId="{D410FC71-1601-4560-B74A-0A6786B5765F}" dt="2021-06-07T06:07:15.808" v="2388"/>
        <pc:sldMkLst>
          <pc:docMk/>
          <pc:sldMk cId="4004699130" sldId="258"/>
        </pc:sldMkLst>
        <pc:spChg chg="mod">
          <ac:chgData name="Kayla Underbrink" userId="2f95be7ce103bd3b" providerId="LiveId" clId="{D410FC71-1601-4560-B74A-0A6786B5765F}" dt="2021-06-07T06:07:15.808" v="2388"/>
          <ac:spMkLst>
            <pc:docMk/>
            <pc:sldMk cId="4004699130" sldId="258"/>
            <ac:spMk id="2" creationId="{B1B65032-3D8B-4323-B12D-8D10400CFDC7}"/>
          </ac:spMkLst>
        </pc:spChg>
        <pc:spChg chg="mod">
          <ac:chgData name="Kayla Underbrink" userId="2f95be7ce103bd3b" providerId="LiveId" clId="{D410FC71-1601-4560-B74A-0A6786B5765F}" dt="2021-06-07T06:07:15.808" v="2388"/>
          <ac:spMkLst>
            <pc:docMk/>
            <pc:sldMk cId="4004699130" sldId="258"/>
            <ac:spMk id="3" creationId="{21996E4F-B338-4EF7-81D8-D05EA0FE326E}"/>
          </ac:spMkLst>
        </pc:spChg>
      </pc:sldChg>
      <pc:sldChg chg="addSp delSp modSp new mod setBg addAnim delAnim modAnim delDesignElem">
        <pc:chgData name="Kayla Underbrink" userId="2f95be7ce103bd3b" providerId="LiveId" clId="{D410FC71-1601-4560-B74A-0A6786B5765F}" dt="2021-06-07T05:01:07.125" v="2238"/>
        <pc:sldMkLst>
          <pc:docMk/>
          <pc:sldMk cId="1450261617" sldId="259"/>
        </pc:sldMkLst>
        <pc:spChg chg="mod">
          <ac:chgData name="Kayla Underbrink" userId="2f95be7ce103bd3b" providerId="LiveId" clId="{D410FC71-1601-4560-B74A-0A6786B5765F}" dt="2021-06-06T21:55:51.984" v="770" actId="20577"/>
          <ac:spMkLst>
            <pc:docMk/>
            <pc:sldMk cId="1450261617" sldId="259"/>
            <ac:spMk id="2" creationId="{7725EA43-6E4D-4EEC-945A-5489854643EA}"/>
          </ac:spMkLst>
        </pc:spChg>
        <pc:spChg chg="mod">
          <ac:chgData name="Kayla Underbrink" userId="2f95be7ce103bd3b" providerId="LiveId" clId="{D410FC71-1601-4560-B74A-0A6786B5765F}" dt="2021-06-06T18:43:03.861" v="575" actId="1076"/>
          <ac:spMkLst>
            <pc:docMk/>
            <pc:sldMk cId="1450261617" sldId="259"/>
            <ac:spMk id="3" creationId="{A07C1986-EC20-4736-B4FE-5AE4E9EDB233}"/>
          </ac:spMkLst>
        </pc:spChg>
        <pc:spChg chg="add del">
          <ac:chgData name="Kayla Underbrink" userId="2f95be7ce103bd3b" providerId="LiveId" clId="{D410FC71-1601-4560-B74A-0A6786B5765F}" dt="2021-06-06T18:45:10.281" v="621" actId="26606"/>
          <ac:spMkLst>
            <pc:docMk/>
            <pc:sldMk cId="1450261617" sldId="259"/>
            <ac:spMk id="9" creationId="{5DD103AA-7536-490B-973F-73CA63A7ED09}"/>
          </ac:spMkLst>
        </pc:spChg>
        <pc:spChg chg="add del">
          <ac:chgData name="Kayla Underbrink" userId="2f95be7ce103bd3b" providerId="LiveId" clId="{D410FC71-1601-4560-B74A-0A6786B5765F}" dt="2021-06-07T05:01:07.125" v="2238"/>
          <ac:spMkLst>
            <pc:docMk/>
            <pc:sldMk cId="1450261617" sldId="259"/>
            <ac:spMk id="11" creationId="{1A95671B-3CC6-4792-9114-B74FAEA224E6}"/>
          </ac:spMkLst>
        </pc:spChg>
        <pc:spChg chg="add mod">
          <ac:chgData name="Kayla Underbrink" userId="2f95be7ce103bd3b" providerId="LiveId" clId="{D410FC71-1601-4560-B74A-0A6786B5765F}" dt="2021-06-06T21:52:22.112" v="742"/>
          <ac:spMkLst>
            <pc:docMk/>
            <pc:sldMk cId="1450261617" sldId="259"/>
            <ac:spMk id="23" creationId="{0D167C71-64F1-48FC-9640-3A43A595A40E}"/>
          </ac:spMkLst>
        </pc:spChg>
        <pc:spChg chg="add mod">
          <ac:chgData name="Kayla Underbrink" userId="2f95be7ce103bd3b" providerId="LiveId" clId="{D410FC71-1601-4560-B74A-0A6786B5765F}" dt="2021-06-06T21:54:58.350" v="764" actId="108"/>
          <ac:spMkLst>
            <pc:docMk/>
            <pc:sldMk cId="1450261617" sldId="259"/>
            <ac:spMk id="24" creationId="{76B1B7CB-8B0D-4880-8216-A5FBEEFB6065}"/>
          </ac:spMkLst>
        </pc:spChg>
        <pc:spChg chg="add mod">
          <ac:chgData name="Kayla Underbrink" userId="2f95be7ce103bd3b" providerId="LiveId" clId="{D410FC71-1601-4560-B74A-0A6786B5765F}" dt="2021-06-06T21:53:15.614" v="751"/>
          <ac:spMkLst>
            <pc:docMk/>
            <pc:sldMk cId="1450261617" sldId="259"/>
            <ac:spMk id="26" creationId="{BCF4B436-E089-4310-9943-CCB2D998D59C}"/>
          </ac:spMkLst>
        </pc:spChg>
        <pc:spChg chg="add mod">
          <ac:chgData name="Kayla Underbrink" userId="2f95be7ce103bd3b" providerId="LiveId" clId="{D410FC71-1601-4560-B74A-0A6786B5765F}" dt="2021-06-06T21:53:15.614" v="751"/>
          <ac:spMkLst>
            <pc:docMk/>
            <pc:sldMk cId="1450261617" sldId="259"/>
            <ac:spMk id="27" creationId="{2C41CE14-D2A0-45F8-9C4B-1F85BE4FACE0}"/>
          </ac:spMkLst>
        </pc:spChg>
        <pc:spChg chg="add mod">
          <ac:chgData name="Kayla Underbrink" userId="2f95be7ce103bd3b" providerId="LiveId" clId="{D410FC71-1601-4560-B74A-0A6786B5765F}" dt="2021-06-06T21:53:27.815" v="753"/>
          <ac:spMkLst>
            <pc:docMk/>
            <pc:sldMk cId="1450261617" sldId="259"/>
            <ac:spMk id="29" creationId="{F49ACB71-116D-43CD-B0B2-3AD25636A2D9}"/>
          </ac:spMkLst>
        </pc:spChg>
        <pc:spChg chg="add mod">
          <ac:chgData name="Kayla Underbrink" userId="2f95be7ce103bd3b" providerId="LiveId" clId="{D410FC71-1601-4560-B74A-0A6786B5765F}" dt="2021-06-06T21:55:01.763" v="765" actId="108"/>
          <ac:spMkLst>
            <pc:docMk/>
            <pc:sldMk cId="1450261617" sldId="259"/>
            <ac:spMk id="30" creationId="{234136DB-AB93-4DE0-9EF9-9CCEB522A812}"/>
          </ac:spMkLst>
        </pc:spChg>
        <pc:spChg chg="add mod">
          <ac:chgData name="Kayla Underbrink" userId="2f95be7ce103bd3b" providerId="LiveId" clId="{D410FC71-1601-4560-B74A-0A6786B5765F}" dt="2021-06-06T21:53:41.132" v="756"/>
          <ac:spMkLst>
            <pc:docMk/>
            <pc:sldMk cId="1450261617" sldId="259"/>
            <ac:spMk id="32" creationId="{7CFBC996-74C2-4C5C-B471-B4483CE05F84}"/>
          </ac:spMkLst>
        </pc:spChg>
        <pc:spChg chg="add mod">
          <ac:chgData name="Kayla Underbrink" userId="2f95be7ce103bd3b" providerId="LiveId" clId="{D410FC71-1601-4560-B74A-0A6786B5765F}" dt="2021-06-06T21:55:10.618" v="767" actId="108"/>
          <ac:spMkLst>
            <pc:docMk/>
            <pc:sldMk cId="1450261617" sldId="259"/>
            <ac:spMk id="33" creationId="{071451E9-5FFA-4078-87F4-8AD4D2FFCD36}"/>
          </ac:spMkLst>
        </pc:spChg>
        <pc:grpChg chg="add mod">
          <ac:chgData name="Kayla Underbrink" userId="2f95be7ce103bd3b" providerId="LiveId" clId="{D410FC71-1601-4560-B74A-0A6786B5765F}" dt="2021-06-06T21:52:27.317" v="743" actId="1076"/>
          <ac:grpSpMkLst>
            <pc:docMk/>
            <pc:sldMk cId="1450261617" sldId="259"/>
            <ac:grpSpMk id="22" creationId="{437B8F12-A9FE-40A3-8F69-784F0052E2AB}"/>
          </ac:grpSpMkLst>
        </pc:grpChg>
        <pc:grpChg chg="add mod">
          <ac:chgData name="Kayla Underbrink" userId="2f95be7ce103bd3b" providerId="LiveId" clId="{D410FC71-1601-4560-B74A-0A6786B5765F}" dt="2021-06-06T21:53:20.147" v="752" actId="1076"/>
          <ac:grpSpMkLst>
            <pc:docMk/>
            <pc:sldMk cId="1450261617" sldId="259"/>
            <ac:grpSpMk id="25" creationId="{71AAA24A-F6B9-46C8-9C88-A6A14C913C45}"/>
          </ac:grpSpMkLst>
        </pc:grpChg>
        <pc:grpChg chg="add mod">
          <ac:chgData name="Kayla Underbrink" userId="2f95be7ce103bd3b" providerId="LiveId" clId="{D410FC71-1601-4560-B74A-0A6786B5765F}" dt="2021-06-06T21:53:32.509" v="755" actId="1076"/>
          <ac:grpSpMkLst>
            <pc:docMk/>
            <pc:sldMk cId="1450261617" sldId="259"/>
            <ac:grpSpMk id="28" creationId="{74BFEE58-A781-4EA4-9045-162D71B6C4E2}"/>
          </ac:grpSpMkLst>
        </pc:grpChg>
        <pc:grpChg chg="add mod">
          <ac:chgData name="Kayla Underbrink" userId="2f95be7ce103bd3b" providerId="LiveId" clId="{D410FC71-1601-4560-B74A-0A6786B5765F}" dt="2021-06-06T21:55:07.876" v="766" actId="1076"/>
          <ac:grpSpMkLst>
            <pc:docMk/>
            <pc:sldMk cId="1450261617" sldId="259"/>
            <ac:grpSpMk id="31" creationId="{057C0C01-B5E7-41AD-BE4F-43341BDB31F6}"/>
          </ac:grpSpMkLst>
        </pc:grpChg>
        <pc:graphicFrameChg chg="add del mod modGraphic">
          <ac:chgData name="Kayla Underbrink" userId="2f95be7ce103bd3b" providerId="LiveId" clId="{D410FC71-1601-4560-B74A-0A6786B5765F}" dt="2021-06-06T21:53:55.107" v="758" actId="478"/>
          <ac:graphicFrameMkLst>
            <pc:docMk/>
            <pc:sldMk cId="1450261617" sldId="259"/>
            <ac:graphicFrameMk id="4" creationId="{EDD283F8-6638-49FE-AC43-19AED25631B9}"/>
          </ac:graphicFrameMkLst>
        </pc:graphicFrameChg>
        <pc:picChg chg="add mod">
          <ac:chgData name="Kayla Underbrink" userId="2f95be7ce103bd3b" providerId="LiveId" clId="{D410FC71-1601-4560-B74A-0A6786B5765F}" dt="2021-06-06T21:51:12.748" v="736" actId="1076"/>
          <ac:picMkLst>
            <pc:docMk/>
            <pc:sldMk cId="1450261617" sldId="259"/>
            <ac:picMk id="9" creationId="{63824F4C-9C89-4F36-B14E-6B06E1618372}"/>
          </ac:picMkLst>
        </pc:picChg>
        <pc:picChg chg="add del mod">
          <ac:chgData name="Kayla Underbrink" userId="2f95be7ce103bd3b" providerId="LiveId" clId="{D410FC71-1601-4560-B74A-0A6786B5765F}" dt="2021-06-06T21:50:48.739" v="724"/>
          <ac:picMkLst>
            <pc:docMk/>
            <pc:sldMk cId="1450261617" sldId="259"/>
            <ac:picMk id="10" creationId="{CEFED21C-7928-4655-B16C-719FE23E9E3F}"/>
          </ac:picMkLst>
        </pc:picChg>
        <pc:picChg chg="add del mod">
          <ac:chgData name="Kayla Underbrink" userId="2f95be7ce103bd3b" providerId="LiveId" clId="{D410FC71-1601-4560-B74A-0A6786B5765F}" dt="2021-06-06T21:50:48.106" v="723"/>
          <ac:picMkLst>
            <pc:docMk/>
            <pc:sldMk cId="1450261617" sldId="259"/>
            <ac:picMk id="12" creationId="{DA3D5A11-671D-4D45-9FF7-D3345498F049}"/>
          </ac:picMkLst>
        </pc:picChg>
        <pc:picChg chg="add del mod">
          <ac:chgData name="Kayla Underbrink" userId="2f95be7ce103bd3b" providerId="LiveId" clId="{D410FC71-1601-4560-B74A-0A6786B5765F}" dt="2021-06-06T21:50:47.415" v="722"/>
          <ac:picMkLst>
            <pc:docMk/>
            <pc:sldMk cId="1450261617" sldId="259"/>
            <ac:picMk id="13" creationId="{D6878C2C-6D24-4657-B7EE-B3985472647C}"/>
          </ac:picMkLst>
        </pc:picChg>
        <pc:picChg chg="add del mod">
          <ac:chgData name="Kayla Underbrink" userId="2f95be7ce103bd3b" providerId="LiveId" clId="{D410FC71-1601-4560-B74A-0A6786B5765F}" dt="2021-06-06T21:50:47.016" v="721"/>
          <ac:picMkLst>
            <pc:docMk/>
            <pc:sldMk cId="1450261617" sldId="259"/>
            <ac:picMk id="14" creationId="{5428D463-09E3-4885-8B24-475BEDFFF912}"/>
          </ac:picMkLst>
        </pc:picChg>
        <pc:picChg chg="add del mod">
          <ac:chgData name="Kayla Underbrink" userId="2f95be7ce103bd3b" providerId="LiveId" clId="{D410FC71-1601-4560-B74A-0A6786B5765F}" dt="2021-06-06T21:50:46.528" v="720"/>
          <ac:picMkLst>
            <pc:docMk/>
            <pc:sldMk cId="1450261617" sldId="259"/>
            <ac:picMk id="15" creationId="{E2225AB8-DF04-4C2E-ADC1-E12966E26783}"/>
          </ac:picMkLst>
        </pc:picChg>
        <pc:picChg chg="add mod">
          <ac:chgData name="Kayla Underbrink" userId="2f95be7ce103bd3b" providerId="LiveId" clId="{D410FC71-1601-4560-B74A-0A6786B5765F}" dt="2021-06-06T21:51:02.648" v="732" actId="1076"/>
          <ac:picMkLst>
            <pc:docMk/>
            <pc:sldMk cId="1450261617" sldId="259"/>
            <ac:picMk id="16" creationId="{4D53D32E-ECC2-48DB-BBE9-EF9A01F0B6D2}"/>
          </ac:picMkLst>
        </pc:picChg>
        <pc:picChg chg="add mod">
          <ac:chgData name="Kayla Underbrink" userId="2f95be7ce103bd3b" providerId="LiveId" clId="{D410FC71-1601-4560-B74A-0A6786B5765F}" dt="2021-06-06T21:51:10.490" v="735" actId="1076"/>
          <ac:picMkLst>
            <pc:docMk/>
            <pc:sldMk cId="1450261617" sldId="259"/>
            <ac:picMk id="17" creationId="{DDE3E512-414C-48F7-9095-E5509ED0FC07}"/>
          </ac:picMkLst>
        </pc:picChg>
        <pc:picChg chg="add mod">
          <ac:chgData name="Kayla Underbrink" userId="2f95be7ce103bd3b" providerId="LiveId" clId="{D410FC71-1601-4560-B74A-0A6786B5765F}" dt="2021-06-06T23:03:30.093" v="875" actId="1076"/>
          <ac:picMkLst>
            <pc:docMk/>
            <pc:sldMk cId="1450261617" sldId="259"/>
            <ac:picMk id="18" creationId="{3EE861DB-AE53-4069-AF48-61425CB4DDE5}"/>
          </ac:picMkLst>
        </pc:picChg>
        <pc:picChg chg="add mod">
          <ac:chgData name="Kayla Underbrink" userId="2f95be7ce103bd3b" providerId="LiveId" clId="{D410FC71-1601-4560-B74A-0A6786B5765F}" dt="2021-06-06T21:51:05.229" v="733" actId="1076"/>
          <ac:picMkLst>
            <pc:docMk/>
            <pc:sldMk cId="1450261617" sldId="259"/>
            <ac:picMk id="19" creationId="{EC10D3CE-7BF2-44D0-81F3-D3A12872A7CC}"/>
          </ac:picMkLst>
        </pc:picChg>
        <pc:picChg chg="add mod">
          <ac:chgData name="Kayla Underbrink" userId="2f95be7ce103bd3b" providerId="LiveId" clId="{D410FC71-1601-4560-B74A-0A6786B5765F}" dt="2021-06-06T21:51:00.447" v="731" actId="1076"/>
          <ac:picMkLst>
            <pc:docMk/>
            <pc:sldMk cId="1450261617" sldId="259"/>
            <ac:picMk id="20" creationId="{6A1A05F4-5D18-40FA-869F-6919D07564CF}"/>
          </ac:picMkLst>
        </pc:picChg>
        <pc:picChg chg="add mod">
          <ac:chgData name="Kayla Underbrink" userId="2f95be7ce103bd3b" providerId="LiveId" clId="{D410FC71-1601-4560-B74A-0A6786B5765F}" dt="2021-06-06T21:51:23.741" v="738" actId="1076"/>
          <ac:picMkLst>
            <pc:docMk/>
            <pc:sldMk cId="1450261617" sldId="259"/>
            <ac:picMk id="21" creationId="{6F2C9D0B-4AAC-46E7-BBC6-D812652C6334}"/>
          </ac:picMkLst>
        </pc:picChg>
        <pc:picChg chg="add mod">
          <ac:chgData name="Kayla Underbrink" userId="2f95be7ce103bd3b" providerId="LiveId" clId="{D410FC71-1601-4560-B74A-0A6786B5765F}" dt="2021-06-06T21:49:26.154" v="701" actId="1076"/>
          <ac:picMkLst>
            <pc:docMk/>
            <pc:sldMk cId="1450261617" sldId="259"/>
            <ac:picMk id="1026" creationId="{02DA4DDA-8C65-4020-9705-718D3D542DFB}"/>
          </ac:picMkLst>
        </pc:picChg>
        <pc:picChg chg="add mod">
          <ac:chgData name="Kayla Underbrink" userId="2f95be7ce103bd3b" providerId="LiveId" clId="{D410FC71-1601-4560-B74A-0A6786B5765F}" dt="2021-06-06T21:49:36.402" v="702" actId="1076"/>
          <ac:picMkLst>
            <pc:docMk/>
            <pc:sldMk cId="1450261617" sldId="259"/>
            <ac:picMk id="1028" creationId="{28275A65-8238-4616-BB61-91FC0BCD0A7D}"/>
          </ac:picMkLst>
        </pc:picChg>
        <pc:picChg chg="add mod">
          <ac:chgData name="Kayla Underbrink" userId="2f95be7ce103bd3b" providerId="LiveId" clId="{D410FC71-1601-4560-B74A-0A6786B5765F}" dt="2021-06-06T21:48:50.199" v="692" actId="1076"/>
          <ac:picMkLst>
            <pc:docMk/>
            <pc:sldMk cId="1450261617" sldId="259"/>
            <ac:picMk id="3074" creationId="{D5AF4819-CB08-4350-AB57-071252AABA1B}"/>
          </ac:picMkLst>
        </pc:picChg>
      </pc:sldChg>
      <pc:sldChg chg="addSp delSp modSp new mod modAnim">
        <pc:chgData name="Kayla Underbrink" userId="2f95be7ce103bd3b" providerId="LiveId" clId="{D410FC71-1601-4560-B74A-0A6786B5765F}" dt="2021-06-07T06:07:15.808" v="2388"/>
        <pc:sldMkLst>
          <pc:docMk/>
          <pc:sldMk cId="704178012" sldId="260"/>
        </pc:sldMkLst>
        <pc:spChg chg="mod">
          <ac:chgData name="Kayla Underbrink" userId="2f95be7ce103bd3b" providerId="LiveId" clId="{D410FC71-1601-4560-B74A-0A6786B5765F}" dt="2021-06-07T06:07:15.808" v="2388"/>
          <ac:spMkLst>
            <pc:docMk/>
            <pc:sldMk cId="704178012" sldId="260"/>
            <ac:spMk id="2" creationId="{D2D24B94-2A6F-4AF9-BB22-2091D59CE39E}"/>
          </ac:spMkLst>
        </pc:spChg>
        <pc:spChg chg="del">
          <ac:chgData name="Kayla Underbrink" userId="2f95be7ce103bd3b" providerId="LiveId" clId="{D410FC71-1601-4560-B74A-0A6786B5765F}" dt="2021-06-06T22:05:40.874" v="777"/>
          <ac:spMkLst>
            <pc:docMk/>
            <pc:sldMk cId="704178012" sldId="260"/>
            <ac:spMk id="3" creationId="{103BE5DF-D244-45C2-AABD-20F9CE778D0D}"/>
          </ac:spMkLst>
        </pc:spChg>
        <pc:spChg chg="add mod">
          <ac:chgData name="Kayla Underbrink" userId="2f95be7ce103bd3b" providerId="LiveId" clId="{D410FC71-1601-4560-B74A-0A6786B5765F}" dt="2021-06-07T00:44:02.158" v="1311" actId="1076"/>
          <ac:spMkLst>
            <pc:docMk/>
            <pc:sldMk cId="704178012" sldId="260"/>
            <ac:spMk id="4" creationId="{E1565D92-1AB3-4E0A-BDB3-C4B6ED6AB8C4}"/>
          </ac:spMkLst>
        </pc:spChg>
        <pc:spChg chg="add mod">
          <ac:chgData name="Kayla Underbrink" userId="2f95be7ce103bd3b" providerId="LiveId" clId="{D410FC71-1601-4560-B74A-0A6786B5765F}" dt="2021-06-07T00:44:02.158" v="1311" actId="1076"/>
          <ac:spMkLst>
            <pc:docMk/>
            <pc:sldMk cId="704178012" sldId="260"/>
            <ac:spMk id="5" creationId="{BB9A7C50-A09F-4EBC-A53F-815C8608AEFE}"/>
          </ac:spMkLst>
        </pc:spChg>
        <pc:spChg chg="add mod">
          <ac:chgData name="Kayla Underbrink" userId="2f95be7ce103bd3b" providerId="LiveId" clId="{D410FC71-1601-4560-B74A-0A6786B5765F}" dt="2021-06-07T00:44:02.158" v="1311" actId="1076"/>
          <ac:spMkLst>
            <pc:docMk/>
            <pc:sldMk cId="704178012" sldId="260"/>
            <ac:spMk id="6" creationId="{E004BD95-A24F-4B54-9C91-B9877E50CE6E}"/>
          </ac:spMkLst>
        </pc:spChg>
        <pc:spChg chg="add mod">
          <ac:chgData name="Kayla Underbrink" userId="2f95be7ce103bd3b" providerId="LiveId" clId="{D410FC71-1601-4560-B74A-0A6786B5765F}" dt="2021-06-07T00:44:02.158" v="1311" actId="1076"/>
          <ac:spMkLst>
            <pc:docMk/>
            <pc:sldMk cId="704178012" sldId="260"/>
            <ac:spMk id="10" creationId="{87513478-51CB-468A-BC47-3817C47B86C1}"/>
          </ac:spMkLst>
        </pc:spChg>
        <pc:spChg chg="add mod">
          <ac:chgData name="Kayla Underbrink" userId="2f95be7ce103bd3b" providerId="LiveId" clId="{D410FC71-1601-4560-B74A-0A6786B5765F}" dt="2021-06-07T01:55:50.919" v="2090" actId="20577"/>
          <ac:spMkLst>
            <pc:docMk/>
            <pc:sldMk cId="704178012" sldId="260"/>
            <ac:spMk id="25" creationId="{8734E4CD-BE61-4C5B-B420-755E2A51D488}"/>
          </ac:spMkLst>
        </pc:spChg>
        <pc:grpChg chg="mod">
          <ac:chgData name="Kayla Underbrink" userId="2f95be7ce103bd3b" providerId="LiveId" clId="{D410FC71-1601-4560-B74A-0A6786B5765F}" dt="2021-06-07T00:45:19.388" v="1321"/>
          <ac:grpSpMkLst>
            <pc:docMk/>
            <pc:sldMk cId="704178012" sldId="260"/>
            <ac:grpSpMk id="17" creationId="{1FB3D814-2F3E-41F2-9C5C-EE48CE4028AB}"/>
          </ac:grpSpMkLst>
        </pc:grpChg>
        <pc:grpChg chg="mod">
          <ac:chgData name="Kayla Underbrink" userId="2f95be7ce103bd3b" providerId="LiveId" clId="{D410FC71-1601-4560-B74A-0A6786B5765F}" dt="2021-06-07T00:45:33.251" v="1328"/>
          <ac:grpSpMkLst>
            <pc:docMk/>
            <pc:sldMk cId="704178012" sldId="260"/>
            <ac:grpSpMk id="22" creationId="{84748723-0B36-47B5-A54C-535E2390C13F}"/>
          </ac:grpSpMkLst>
        </pc:grpChg>
        <pc:picChg chg="add mod modCrop">
          <ac:chgData name="Kayla Underbrink" userId="2f95be7ce103bd3b" providerId="LiveId" clId="{D410FC71-1601-4560-B74A-0A6786B5765F}" dt="2021-06-07T00:44:02.158" v="1311" actId="1076"/>
          <ac:picMkLst>
            <pc:docMk/>
            <pc:sldMk cId="704178012" sldId="260"/>
            <ac:picMk id="7" creationId="{17405F9F-1D4D-4FF7-B588-5236311E046F}"/>
          </ac:picMkLst>
        </pc:picChg>
        <pc:picChg chg="add mod">
          <ac:chgData name="Kayla Underbrink" userId="2f95be7ce103bd3b" providerId="LiveId" clId="{D410FC71-1601-4560-B74A-0A6786B5765F}" dt="2021-06-07T00:44:02.158" v="1311" actId="1076"/>
          <ac:picMkLst>
            <pc:docMk/>
            <pc:sldMk cId="704178012" sldId="260"/>
            <ac:picMk id="9" creationId="{E98D51D0-10B6-4FFE-AE00-61048BB8523C}"/>
          </ac:picMkLst>
        </pc:picChg>
        <pc:picChg chg="add del mod">
          <ac:chgData name="Kayla Underbrink" userId="2f95be7ce103bd3b" providerId="LiveId" clId="{D410FC71-1601-4560-B74A-0A6786B5765F}" dt="2021-06-07T00:39:37.919" v="1104" actId="478"/>
          <ac:picMkLst>
            <pc:docMk/>
            <pc:sldMk cId="704178012" sldId="260"/>
            <ac:picMk id="11" creationId="{5BCB1658-2F8D-4A4F-96EC-AF59F249295D}"/>
          </ac:picMkLst>
        </pc:picChg>
        <pc:picChg chg="add del mod">
          <ac:chgData name="Kayla Underbrink" userId="2f95be7ce103bd3b" providerId="LiveId" clId="{D410FC71-1601-4560-B74A-0A6786B5765F}" dt="2021-06-07T00:39:35.909" v="1103" actId="478"/>
          <ac:picMkLst>
            <pc:docMk/>
            <pc:sldMk cId="704178012" sldId="260"/>
            <ac:picMk id="12" creationId="{8D40D316-A821-41C0-9B19-23DC14D35B91}"/>
          </ac:picMkLst>
        </pc:picChg>
        <pc:picChg chg="add mod">
          <ac:chgData name="Kayla Underbrink" userId="2f95be7ce103bd3b" providerId="LiveId" clId="{D410FC71-1601-4560-B74A-0A6786B5765F}" dt="2021-06-07T00:46:25.381" v="1333" actId="1076"/>
          <ac:picMkLst>
            <pc:docMk/>
            <pc:sldMk cId="704178012" sldId="260"/>
            <ac:picMk id="13" creationId="{1FCDFFB8-EA7C-4F44-B64E-6D701A5E074D}"/>
          </ac:picMkLst>
        </pc:picChg>
        <pc:picChg chg="add mod">
          <ac:chgData name="Kayla Underbrink" userId="2f95be7ce103bd3b" providerId="LiveId" clId="{D410FC71-1601-4560-B74A-0A6786B5765F}" dt="2021-06-07T00:44:02.158" v="1311" actId="1076"/>
          <ac:picMkLst>
            <pc:docMk/>
            <pc:sldMk cId="704178012" sldId="260"/>
            <ac:picMk id="2050" creationId="{62F85D80-7357-42E1-8F49-554CE56C32B0}"/>
          </ac:picMkLst>
        </pc:picChg>
        <pc:inkChg chg="add del">
          <ac:chgData name="Kayla Underbrink" userId="2f95be7ce103bd3b" providerId="LiveId" clId="{D410FC71-1601-4560-B74A-0A6786B5765F}" dt="2021-06-07T00:44:53.815" v="1315" actId="9405"/>
          <ac:inkMkLst>
            <pc:docMk/>
            <pc:sldMk cId="704178012" sldId="260"/>
            <ac:inkMk id="8" creationId="{93D0C6BB-A23E-4A7C-BD71-1AD2C4F1D789}"/>
          </ac:inkMkLst>
        </pc:inkChg>
        <pc:inkChg chg="add">
          <ac:chgData name="Kayla Underbrink" userId="2f95be7ce103bd3b" providerId="LiveId" clId="{D410FC71-1601-4560-B74A-0A6786B5765F}" dt="2021-06-07T00:44:59.340" v="1316" actId="9405"/>
          <ac:inkMkLst>
            <pc:docMk/>
            <pc:sldMk cId="704178012" sldId="260"/>
            <ac:inkMk id="14" creationId="{BE9095C3-2B1B-4A8B-84B6-2E4E5E1FF862}"/>
          </ac:inkMkLst>
        </pc:inkChg>
        <pc:inkChg chg="add mod">
          <ac:chgData name="Kayla Underbrink" userId="2f95be7ce103bd3b" providerId="LiveId" clId="{D410FC71-1601-4560-B74A-0A6786B5765F}" dt="2021-06-07T00:45:19.388" v="1321"/>
          <ac:inkMkLst>
            <pc:docMk/>
            <pc:sldMk cId="704178012" sldId="260"/>
            <ac:inkMk id="15" creationId="{5BFFB881-74C3-437A-B40F-E9B8877620DA}"/>
          </ac:inkMkLst>
        </pc:inkChg>
        <pc:inkChg chg="add del mod">
          <ac:chgData name="Kayla Underbrink" userId="2f95be7ce103bd3b" providerId="LiveId" clId="{D410FC71-1601-4560-B74A-0A6786B5765F}" dt="2021-06-07T00:45:19.388" v="1321"/>
          <ac:inkMkLst>
            <pc:docMk/>
            <pc:sldMk cId="704178012" sldId="260"/>
            <ac:inkMk id="16" creationId="{5C82756D-4BBF-4210-9CDE-5F5ACE546E50}"/>
          </ac:inkMkLst>
        </pc:inkChg>
        <pc:inkChg chg="add">
          <ac:chgData name="Kayla Underbrink" userId="2f95be7ce103bd3b" providerId="LiveId" clId="{D410FC71-1601-4560-B74A-0A6786B5765F}" dt="2021-06-07T00:45:23.519" v="1322" actId="9405"/>
          <ac:inkMkLst>
            <pc:docMk/>
            <pc:sldMk cId="704178012" sldId="260"/>
            <ac:inkMk id="18" creationId="{A0A8B097-ADF1-42B0-8E77-C17DC2334943}"/>
          </ac:inkMkLst>
        </pc:inkChg>
        <pc:inkChg chg="add">
          <ac:chgData name="Kayla Underbrink" userId="2f95be7ce103bd3b" providerId="LiveId" clId="{D410FC71-1601-4560-B74A-0A6786B5765F}" dt="2021-06-07T00:45:25.749" v="1323" actId="9405"/>
          <ac:inkMkLst>
            <pc:docMk/>
            <pc:sldMk cId="704178012" sldId="260"/>
            <ac:inkMk id="19" creationId="{2F6DDDC8-DCAC-4F42-BFE6-DD502F96944C}"/>
          </ac:inkMkLst>
        </pc:inkChg>
        <pc:inkChg chg="add mod">
          <ac:chgData name="Kayla Underbrink" userId="2f95be7ce103bd3b" providerId="LiveId" clId="{D410FC71-1601-4560-B74A-0A6786B5765F}" dt="2021-06-07T00:45:33.251" v="1328"/>
          <ac:inkMkLst>
            <pc:docMk/>
            <pc:sldMk cId="704178012" sldId="260"/>
            <ac:inkMk id="20" creationId="{D39E3908-B9E5-4279-A59A-DE886300F6EF}"/>
          </ac:inkMkLst>
        </pc:inkChg>
        <pc:inkChg chg="add del mod">
          <ac:chgData name="Kayla Underbrink" userId="2f95be7ce103bd3b" providerId="LiveId" clId="{D410FC71-1601-4560-B74A-0A6786B5765F}" dt="2021-06-07T00:45:33.251" v="1328"/>
          <ac:inkMkLst>
            <pc:docMk/>
            <pc:sldMk cId="704178012" sldId="260"/>
            <ac:inkMk id="21" creationId="{186B55E6-AC4F-42B7-A5A2-DA8BD10C5DC9}"/>
          </ac:inkMkLst>
        </pc:inkChg>
        <pc:inkChg chg="add del">
          <ac:chgData name="Kayla Underbrink" userId="2f95be7ce103bd3b" providerId="LiveId" clId="{D410FC71-1601-4560-B74A-0A6786B5765F}" dt="2021-06-07T00:45:53.548" v="1330" actId="9405"/>
          <ac:inkMkLst>
            <pc:docMk/>
            <pc:sldMk cId="704178012" sldId="260"/>
            <ac:inkMk id="23" creationId="{0C3DDB86-00D9-4DD7-A86E-6D32D22F724A}"/>
          </ac:inkMkLst>
        </pc:inkChg>
        <pc:inkChg chg="add">
          <ac:chgData name="Kayla Underbrink" userId="2f95be7ce103bd3b" providerId="LiveId" clId="{D410FC71-1601-4560-B74A-0A6786B5765F}" dt="2021-06-07T00:46:04.359" v="1331" actId="9405"/>
          <ac:inkMkLst>
            <pc:docMk/>
            <pc:sldMk cId="704178012" sldId="260"/>
            <ac:inkMk id="24" creationId="{366F8410-EFD9-431E-A03D-4E7CD37D6A5C}"/>
          </ac:inkMkLst>
        </pc:inkChg>
      </pc:sldChg>
      <pc:sldChg chg="addSp delSp modSp new mod setBg delDesignElem">
        <pc:chgData name="Kayla Underbrink" userId="2f95be7ce103bd3b" providerId="LiveId" clId="{D410FC71-1601-4560-B74A-0A6786B5765F}" dt="2021-06-07T06:13:04.531" v="2464" actId="1076"/>
        <pc:sldMkLst>
          <pc:docMk/>
          <pc:sldMk cId="2799802329" sldId="261"/>
        </pc:sldMkLst>
        <pc:spChg chg="mod">
          <ac:chgData name="Kayla Underbrink" userId="2f95be7ce103bd3b" providerId="LiveId" clId="{D410FC71-1601-4560-B74A-0A6786B5765F}" dt="2021-06-07T06:13:04.531" v="2464" actId="1076"/>
          <ac:spMkLst>
            <pc:docMk/>
            <pc:sldMk cId="2799802329" sldId="261"/>
            <ac:spMk id="2" creationId="{AD57B5C9-6A32-492E-B296-9ABFC1FB49E0}"/>
          </ac:spMkLst>
        </pc:spChg>
        <pc:spChg chg="del">
          <ac:chgData name="Kayla Underbrink" userId="2f95be7ce103bd3b" providerId="LiveId" clId="{D410FC71-1601-4560-B74A-0A6786B5765F}" dt="2021-06-06T23:02:22.246" v="869"/>
          <ac:spMkLst>
            <pc:docMk/>
            <pc:sldMk cId="2799802329" sldId="261"/>
            <ac:spMk id="3" creationId="{9BC643B9-3B92-4F77-86E1-7EA223B499A7}"/>
          </ac:spMkLst>
        </pc:spChg>
        <pc:spChg chg="add del mod">
          <ac:chgData name="Kayla Underbrink" userId="2f95be7ce103bd3b" providerId="LiveId" clId="{D410FC71-1601-4560-B74A-0A6786B5765F}" dt="2021-06-07T02:06:29.212" v="2162" actId="22"/>
          <ac:spMkLst>
            <pc:docMk/>
            <pc:sldMk cId="2799802329" sldId="261"/>
            <ac:spMk id="4" creationId="{E8FEE3FB-58E7-4F78-97EC-86389C651096}"/>
          </ac:spMkLst>
        </pc:spChg>
        <pc:spChg chg="add">
          <ac:chgData name="Kayla Underbrink" userId="2f95be7ce103bd3b" providerId="LiveId" clId="{D410FC71-1601-4560-B74A-0A6786B5765F}" dt="2021-06-07T02:06:37.363" v="2163" actId="26606"/>
          <ac:spMkLst>
            <pc:docMk/>
            <pc:sldMk cId="2799802329" sldId="261"/>
            <ac:spMk id="10" creationId="{EBD6B644-F745-46E9-A939-90B0ABED2E03}"/>
          </ac:spMkLst>
        </pc:spChg>
        <pc:spChg chg="add del">
          <ac:chgData name="Kayla Underbrink" userId="2f95be7ce103bd3b" providerId="LiveId" clId="{D410FC71-1601-4560-B74A-0A6786B5765F}" dt="2021-06-07T05:01:07.125" v="2238"/>
          <ac:spMkLst>
            <pc:docMk/>
            <pc:sldMk cId="2799802329" sldId="261"/>
            <ac:spMk id="13" creationId="{724AC2FE-8DC8-4E92-BD6E-A4102042E40D}"/>
          </ac:spMkLst>
        </pc:spChg>
        <pc:picChg chg="add mod ord">
          <ac:chgData name="Kayla Underbrink" userId="2f95be7ce103bd3b" providerId="LiveId" clId="{D410FC71-1601-4560-B74A-0A6786B5765F}" dt="2021-06-07T02:06:37.363" v="2163" actId="26606"/>
          <ac:picMkLst>
            <pc:docMk/>
            <pc:sldMk cId="2799802329" sldId="261"/>
            <ac:picMk id="6" creationId="{FBE88874-55CB-4EEF-A457-F0D9FB0A7EEC}"/>
          </ac:picMkLst>
        </pc:picChg>
        <pc:picChg chg="add del mod">
          <ac:chgData name="Kayla Underbrink" userId="2f95be7ce103bd3b" providerId="LiveId" clId="{D410FC71-1601-4560-B74A-0A6786B5765F}" dt="2021-06-07T02:06:27.319" v="2161" actId="478"/>
          <ac:picMkLst>
            <pc:docMk/>
            <pc:sldMk cId="2799802329" sldId="261"/>
            <ac:picMk id="3074" creationId="{70019291-EB33-45C8-A9BA-E6B3407AA26F}"/>
          </ac:picMkLst>
        </pc:picChg>
      </pc:sldChg>
      <pc:sldChg chg="modSp new del mod">
        <pc:chgData name="Kayla Underbrink" userId="2f95be7ce103bd3b" providerId="LiveId" clId="{D410FC71-1601-4560-B74A-0A6786B5765F}" dt="2021-06-07T00:27:27.202" v="1058" actId="47"/>
        <pc:sldMkLst>
          <pc:docMk/>
          <pc:sldMk cId="326289553" sldId="262"/>
        </pc:sldMkLst>
        <pc:spChg chg="mod">
          <ac:chgData name="Kayla Underbrink" userId="2f95be7ce103bd3b" providerId="LiveId" clId="{D410FC71-1601-4560-B74A-0A6786B5765F}" dt="2021-06-06T23:20:40.683" v="1044" actId="20577"/>
          <ac:spMkLst>
            <pc:docMk/>
            <pc:sldMk cId="326289553" sldId="262"/>
            <ac:spMk id="2" creationId="{BAF1E46B-077F-49A1-9800-47892036ADD8}"/>
          </ac:spMkLst>
        </pc:spChg>
        <pc:spChg chg="mod">
          <ac:chgData name="Kayla Underbrink" userId="2f95be7ce103bd3b" providerId="LiveId" clId="{D410FC71-1601-4560-B74A-0A6786B5765F}" dt="2021-06-06T23:21:13.546" v="1057" actId="20577"/>
          <ac:spMkLst>
            <pc:docMk/>
            <pc:sldMk cId="326289553" sldId="262"/>
            <ac:spMk id="3" creationId="{FF98D062-DB6D-4F0C-A1DD-60E4827DB630}"/>
          </ac:spMkLst>
        </pc:spChg>
      </pc:sldChg>
      <pc:sldChg chg="addSp delSp modSp new mod">
        <pc:chgData name="Kayla Underbrink" userId="2f95be7ce103bd3b" providerId="LiveId" clId="{D410FC71-1601-4560-B74A-0A6786B5765F}" dt="2021-06-07T06:07:15.808" v="2388"/>
        <pc:sldMkLst>
          <pc:docMk/>
          <pc:sldMk cId="3187137336" sldId="262"/>
        </pc:sldMkLst>
        <pc:spChg chg="mod">
          <ac:chgData name="Kayla Underbrink" userId="2f95be7ce103bd3b" providerId="LiveId" clId="{D410FC71-1601-4560-B74A-0A6786B5765F}" dt="2021-06-07T06:07:15.808" v="2388"/>
          <ac:spMkLst>
            <pc:docMk/>
            <pc:sldMk cId="3187137336" sldId="262"/>
            <ac:spMk id="2" creationId="{E0573D86-94DF-4258-84CD-2ACF09F224FC}"/>
          </ac:spMkLst>
        </pc:spChg>
        <pc:spChg chg="del">
          <ac:chgData name="Kayla Underbrink" userId="2f95be7ce103bd3b" providerId="LiveId" clId="{D410FC71-1601-4560-B74A-0A6786B5765F}" dt="2021-06-07T05:53:27.572" v="2308" actId="22"/>
          <ac:spMkLst>
            <pc:docMk/>
            <pc:sldMk cId="3187137336" sldId="262"/>
            <ac:spMk id="3" creationId="{5B7BE912-528B-43F0-B18E-93120D13140E}"/>
          </ac:spMkLst>
        </pc:spChg>
        <pc:picChg chg="add mod ord">
          <ac:chgData name="Kayla Underbrink" userId="2f95be7ce103bd3b" providerId="LiveId" clId="{D410FC71-1601-4560-B74A-0A6786B5765F}" dt="2021-06-07T05:57:38.267" v="2321" actId="1076"/>
          <ac:picMkLst>
            <pc:docMk/>
            <pc:sldMk cId="3187137336" sldId="262"/>
            <ac:picMk id="5" creationId="{CD0A2FA4-15DF-455E-8EB8-10A59B1A820C}"/>
          </ac:picMkLst>
        </pc:picChg>
        <pc:picChg chg="add mod">
          <ac:chgData name="Kayla Underbrink" userId="2f95be7ce103bd3b" providerId="LiveId" clId="{D410FC71-1601-4560-B74A-0A6786B5765F}" dt="2021-06-07T05:57:09.115" v="2320" actId="1076"/>
          <ac:picMkLst>
            <pc:docMk/>
            <pc:sldMk cId="3187137336" sldId="262"/>
            <ac:picMk id="7" creationId="{AE8DE4CB-E595-4130-AED5-8A5C5D0F1760}"/>
          </ac:picMkLst>
        </pc:picChg>
      </pc:sldChg>
      <pc:sldChg chg="modSp new del mod">
        <pc:chgData name="Kayla Underbrink" userId="2f95be7ce103bd3b" providerId="LiveId" clId="{D410FC71-1601-4560-B74A-0A6786B5765F}" dt="2021-06-07T05:37:31.430" v="2280" actId="2696"/>
        <pc:sldMkLst>
          <pc:docMk/>
          <pc:sldMk cId="3432411764" sldId="262"/>
        </pc:sldMkLst>
        <pc:spChg chg="mod">
          <ac:chgData name="Kayla Underbrink" userId="2f95be7ce103bd3b" providerId="LiveId" clId="{D410FC71-1601-4560-B74A-0A6786B5765F}" dt="2021-06-07T05:36:10.712" v="2276" actId="14100"/>
          <ac:spMkLst>
            <pc:docMk/>
            <pc:sldMk cId="3432411764" sldId="262"/>
            <ac:spMk id="2" creationId="{576AFE08-CF3E-406C-891D-FAE5670F3CB1}"/>
          </ac:spMkLst>
        </pc:spChg>
        <pc:spChg chg="mod">
          <ac:chgData name="Kayla Underbrink" userId="2f95be7ce103bd3b" providerId="LiveId" clId="{D410FC71-1601-4560-B74A-0A6786B5765F}" dt="2021-06-07T05:03:30.206" v="2255"/>
          <ac:spMkLst>
            <pc:docMk/>
            <pc:sldMk cId="3432411764" sldId="262"/>
            <ac:spMk id="3" creationId="{6872D22C-329B-4BDE-8402-9CAC7722BDDF}"/>
          </ac:spMkLst>
        </pc:spChg>
      </pc:sldChg>
      <pc:sldChg chg="addSp delSp modSp new mod">
        <pc:chgData name="Kayla Underbrink" userId="2f95be7ce103bd3b" providerId="LiveId" clId="{D410FC71-1601-4560-B74A-0A6786B5765F}" dt="2021-06-07T06:07:15.808" v="2388"/>
        <pc:sldMkLst>
          <pc:docMk/>
          <pc:sldMk cId="123945658" sldId="263"/>
        </pc:sldMkLst>
        <pc:spChg chg="mod">
          <ac:chgData name="Kayla Underbrink" userId="2f95be7ce103bd3b" providerId="LiveId" clId="{D410FC71-1601-4560-B74A-0A6786B5765F}" dt="2021-06-07T06:07:15.808" v="2388"/>
          <ac:spMkLst>
            <pc:docMk/>
            <pc:sldMk cId="123945658" sldId="263"/>
            <ac:spMk id="2" creationId="{B1FF1B4A-55BC-4054-B82C-3BEF5BD0481A}"/>
          </ac:spMkLst>
        </pc:spChg>
        <pc:spChg chg="del">
          <ac:chgData name="Kayla Underbrink" userId="2f95be7ce103bd3b" providerId="LiveId" clId="{D410FC71-1601-4560-B74A-0A6786B5765F}" dt="2021-06-07T06:02:55.764" v="2323" actId="22"/>
          <ac:spMkLst>
            <pc:docMk/>
            <pc:sldMk cId="123945658" sldId="263"/>
            <ac:spMk id="3" creationId="{809B46D0-B62C-4AF4-93BF-10992E9AC9D5}"/>
          </ac:spMkLst>
        </pc:spChg>
        <pc:picChg chg="add mod ord">
          <ac:chgData name="Kayla Underbrink" userId="2f95be7ce103bd3b" providerId="LiveId" clId="{D410FC71-1601-4560-B74A-0A6786B5765F}" dt="2021-06-07T06:03:14.816" v="2326" actId="1076"/>
          <ac:picMkLst>
            <pc:docMk/>
            <pc:sldMk cId="123945658" sldId="263"/>
            <ac:picMk id="5" creationId="{FEDBA7CD-8997-4887-B327-2C0D1B52F96A}"/>
          </ac:picMkLst>
        </pc:picChg>
        <pc:picChg chg="add mod">
          <ac:chgData name="Kayla Underbrink" userId="2f95be7ce103bd3b" providerId="LiveId" clId="{D410FC71-1601-4560-B74A-0A6786B5765F}" dt="2021-06-07T06:03:22.768" v="2329" actId="1076"/>
          <ac:picMkLst>
            <pc:docMk/>
            <pc:sldMk cId="123945658" sldId="263"/>
            <ac:picMk id="6" creationId="{FBC8EE2C-94F1-4077-B0B9-58C43345B329}"/>
          </ac:picMkLst>
        </pc:picChg>
      </pc:sldChg>
      <pc:sldChg chg="addSp delSp modSp new mod setBg delDesignElem">
        <pc:chgData name="Kayla Underbrink" userId="2f95be7ce103bd3b" providerId="LiveId" clId="{D410FC71-1601-4560-B74A-0A6786B5765F}" dt="2021-06-07T06:11:10.490" v="2456" actId="1076"/>
        <pc:sldMkLst>
          <pc:docMk/>
          <pc:sldMk cId="2650276639" sldId="264"/>
        </pc:sldMkLst>
        <pc:spChg chg="mod">
          <ac:chgData name="Kayla Underbrink" userId="2f95be7ce103bd3b" providerId="LiveId" clId="{D410FC71-1601-4560-B74A-0A6786B5765F}" dt="2021-06-07T06:10:00.945" v="2444" actId="1076"/>
          <ac:spMkLst>
            <pc:docMk/>
            <pc:sldMk cId="2650276639" sldId="264"/>
            <ac:spMk id="2" creationId="{8E8E9250-8D9C-49EC-8E49-8602624E575D}"/>
          </ac:spMkLst>
        </pc:spChg>
        <pc:spChg chg="mod ord">
          <ac:chgData name="Kayla Underbrink" userId="2f95be7ce103bd3b" providerId="LiveId" clId="{D410FC71-1601-4560-B74A-0A6786B5765F}" dt="2021-06-07T06:07:03.154" v="2386" actId="26606"/>
          <ac:spMkLst>
            <pc:docMk/>
            <pc:sldMk cId="2650276639" sldId="264"/>
            <ac:spMk id="3" creationId="{9D8144BA-FE18-442B-90D1-BFC2B18C2E07}"/>
          </ac:spMkLst>
        </pc:spChg>
        <pc:spChg chg="add del">
          <ac:chgData name="Kayla Underbrink" userId="2f95be7ce103bd3b" providerId="LiveId" clId="{D410FC71-1601-4560-B74A-0A6786B5765F}" dt="2021-06-07T06:07:03.133" v="2385" actId="26606"/>
          <ac:spMkLst>
            <pc:docMk/>
            <pc:sldMk cId="2650276639" sldId="264"/>
            <ac:spMk id="15" creationId="{02CD8F9E-DB66-4E41-A62A-5F434F750E4D}"/>
          </ac:spMkLst>
        </pc:spChg>
        <pc:spChg chg="add del">
          <ac:chgData name="Kayla Underbrink" userId="2f95be7ce103bd3b" providerId="LiveId" clId="{D410FC71-1601-4560-B74A-0A6786B5765F}" dt="2021-06-07T06:07:03.133" v="2385" actId="26606"/>
          <ac:spMkLst>
            <pc:docMk/>
            <pc:sldMk cId="2650276639" sldId="264"/>
            <ac:spMk id="19" creationId="{24AC8A0C-3781-416C-8355-373C09E77F54}"/>
          </ac:spMkLst>
        </pc:spChg>
        <pc:spChg chg="add del">
          <ac:chgData name="Kayla Underbrink" userId="2f95be7ce103bd3b" providerId="LiveId" clId="{D410FC71-1601-4560-B74A-0A6786B5765F}" dt="2021-06-07T06:07:03.133" v="2385" actId="26606"/>
          <ac:spMkLst>
            <pc:docMk/>
            <pc:sldMk cId="2650276639" sldId="264"/>
            <ac:spMk id="21" creationId="{97783C4A-6329-4A69-BEA0-3E083CC3EF98}"/>
          </ac:spMkLst>
        </pc:spChg>
        <pc:spChg chg="add del">
          <ac:chgData name="Kayla Underbrink" userId="2f95be7ce103bd3b" providerId="LiveId" clId="{D410FC71-1601-4560-B74A-0A6786B5765F}" dt="2021-06-07T06:07:03.133" v="2385" actId="26606"/>
          <ac:spMkLst>
            <pc:docMk/>
            <pc:sldMk cId="2650276639" sldId="264"/>
            <ac:spMk id="23" creationId="{800C66B2-3F33-4B0E-B882-F5DDE3BE9054}"/>
          </ac:spMkLst>
        </pc:spChg>
        <pc:spChg chg="add del">
          <ac:chgData name="Kayla Underbrink" userId="2f95be7ce103bd3b" providerId="LiveId" clId="{D410FC71-1601-4560-B74A-0A6786B5765F}" dt="2021-06-07T06:07:03.133" v="2385" actId="26606"/>
          <ac:spMkLst>
            <pc:docMk/>
            <pc:sldMk cId="2650276639" sldId="264"/>
            <ac:spMk id="25" creationId="{1AEE5BCC-7233-49EF-B467-349F454B3F5D}"/>
          </ac:spMkLst>
        </pc:spChg>
        <pc:spChg chg="add del">
          <ac:chgData name="Kayla Underbrink" userId="2f95be7ce103bd3b" providerId="LiveId" clId="{D410FC71-1601-4560-B74A-0A6786B5765F}" dt="2021-06-07T06:07:03.133" v="2385" actId="26606"/>
          <ac:spMkLst>
            <pc:docMk/>
            <pc:sldMk cId="2650276639" sldId="264"/>
            <ac:spMk id="27" creationId="{024F0418-BA7D-4C77-AC12-8D2ED45EAF66}"/>
          </ac:spMkLst>
        </pc:spChg>
        <pc:spChg chg="add del">
          <ac:chgData name="Kayla Underbrink" userId="2f95be7ce103bd3b" providerId="LiveId" clId="{D410FC71-1601-4560-B74A-0A6786B5765F}" dt="2021-06-07T06:07:03.133" v="2385" actId="26606"/>
          <ac:spMkLst>
            <pc:docMk/>
            <pc:sldMk cId="2650276639" sldId="264"/>
            <ac:spMk id="29" creationId="{441E6A1B-606A-4E83-B712-5D69C0EC9010}"/>
          </ac:spMkLst>
        </pc:spChg>
        <pc:spChg chg="add del">
          <ac:chgData name="Kayla Underbrink" userId="2f95be7ce103bd3b" providerId="LiveId" clId="{D410FC71-1601-4560-B74A-0A6786B5765F}" dt="2021-06-07T06:07:15.808" v="2388"/>
          <ac:spMkLst>
            <pc:docMk/>
            <pc:sldMk cId="2650276639" sldId="264"/>
            <ac:spMk id="31" creationId="{D4FD544D-7418-4706-BD0E-929147EEC20A}"/>
          </ac:spMkLst>
        </pc:spChg>
        <pc:spChg chg="add del">
          <ac:chgData name="Kayla Underbrink" userId="2f95be7ce103bd3b" providerId="LiveId" clId="{D410FC71-1601-4560-B74A-0A6786B5765F}" dt="2021-06-07T06:07:15.808" v="2388"/>
          <ac:spMkLst>
            <pc:docMk/>
            <pc:sldMk cId="2650276639" sldId="264"/>
            <ac:spMk id="32" creationId="{CCF845D0-B54D-4851-ADF2-AFC0CFA43FD4}"/>
          </ac:spMkLst>
        </pc:spChg>
        <pc:spChg chg="add del">
          <ac:chgData name="Kayla Underbrink" userId="2f95be7ce103bd3b" providerId="LiveId" clId="{D410FC71-1601-4560-B74A-0A6786B5765F}" dt="2021-06-07T06:07:15.808" v="2388"/>
          <ac:spMkLst>
            <pc:docMk/>
            <pc:sldMk cId="2650276639" sldId="264"/>
            <ac:spMk id="33" creationId="{7811A761-8975-43A3-A032-3E2CBDDDED96}"/>
          </ac:spMkLst>
        </pc:spChg>
        <pc:spChg chg="add del">
          <ac:chgData name="Kayla Underbrink" userId="2f95be7ce103bd3b" providerId="LiveId" clId="{D410FC71-1601-4560-B74A-0A6786B5765F}" dt="2021-06-07T06:07:15.808" v="2388"/>
          <ac:spMkLst>
            <pc:docMk/>
            <pc:sldMk cId="2650276639" sldId="264"/>
            <ac:spMk id="35" creationId="{BDF51631-1037-4D97-9ECA-4BD275B83824}"/>
          </ac:spMkLst>
        </pc:spChg>
        <pc:spChg chg="add del">
          <ac:chgData name="Kayla Underbrink" userId="2f95be7ce103bd3b" providerId="LiveId" clId="{D410FC71-1601-4560-B74A-0A6786B5765F}" dt="2021-06-07T06:07:15.808" v="2388"/>
          <ac:spMkLst>
            <pc:docMk/>
            <pc:sldMk cId="2650276639" sldId="264"/>
            <ac:spMk id="36" creationId="{33E2904D-8931-41B8-9C55-3DE2A55C5733}"/>
          </ac:spMkLst>
        </pc:spChg>
        <pc:spChg chg="add del">
          <ac:chgData name="Kayla Underbrink" userId="2f95be7ce103bd3b" providerId="LiveId" clId="{D410FC71-1601-4560-B74A-0A6786B5765F}" dt="2021-06-07T06:07:15.808" v="2388"/>
          <ac:spMkLst>
            <pc:docMk/>
            <pc:sldMk cId="2650276639" sldId="264"/>
            <ac:spMk id="37" creationId="{32FFF76E-2585-419B-B4EB-52047E2461B8}"/>
          </ac:spMkLst>
        </pc:spChg>
        <pc:spChg chg="add del">
          <ac:chgData name="Kayla Underbrink" userId="2f95be7ce103bd3b" providerId="LiveId" clId="{D410FC71-1601-4560-B74A-0A6786B5765F}" dt="2021-06-07T06:07:15.808" v="2388"/>
          <ac:spMkLst>
            <pc:docMk/>
            <pc:sldMk cId="2650276639" sldId="264"/>
            <ac:spMk id="38" creationId="{822E5C89-DF7B-4FEA-AC4D-0711A4381E60}"/>
          </ac:spMkLst>
        </pc:spChg>
        <pc:grpChg chg="mod">
          <ac:chgData name="Kayla Underbrink" userId="2f95be7ce103bd3b" providerId="LiveId" clId="{D410FC71-1601-4560-B74A-0A6786B5765F}" dt="2021-06-07T06:10:35.828" v="2451"/>
          <ac:grpSpMkLst>
            <pc:docMk/>
            <pc:sldMk cId="2650276639" sldId="264"/>
            <ac:grpSpMk id="13" creationId="{52874313-1641-460D-8F38-A94E01DDC4BE}"/>
          </ac:grpSpMkLst>
        </pc:grpChg>
        <pc:picChg chg="add mod modCrop">
          <ac:chgData name="Kayla Underbrink" userId="2f95be7ce103bd3b" providerId="LiveId" clId="{D410FC71-1601-4560-B74A-0A6786B5765F}" dt="2021-06-07T06:10:59.866" v="2454" actId="1076"/>
          <ac:picMkLst>
            <pc:docMk/>
            <pc:sldMk cId="2650276639" sldId="264"/>
            <ac:picMk id="5" creationId="{C96C0202-F235-422C-9BE1-4F63CA2F112D}"/>
          </ac:picMkLst>
        </pc:picChg>
        <pc:picChg chg="add mod modCrop">
          <ac:chgData name="Kayla Underbrink" userId="2f95be7ce103bd3b" providerId="LiveId" clId="{D410FC71-1601-4560-B74A-0A6786B5765F}" dt="2021-06-07T06:11:03.593" v="2455" actId="1076"/>
          <ac:picMkLst>
            <pc:docMk/>
            <pc:sldMk cId="2650276639" sldId="264"/>
            <ac:picMk id="7" creationId="{6065CA5B-2E80-4A86-BEC9-137F9A558DC2}"/>
          </ac:picMkLst>
        </pc:picChg>
        <pc:picChg chg="add mod ord modCrop">
          <ac:chgData name="Kayla Underbrink" userId="2f95be7ce103bd3b" providerId="LiveId" clId="{D410FC71-1601-4560-B74A-0A6786B5765F}" dt="2021-06-07T06:10:32.439" v="2448" actId="14100"/>
          <ac:picMkLst>
            <pc:docMk/>
            <pc:sldMk cId="2650276639" sldId="264"/>
            <ac:picMk id="9" creationId="{32D400AC-F907-46C6-BA7D-6C9C4A252223}"/>
          </ac:picMkLst>
        </pc:picChg>
        <pc:picChg chg="add mod">
          <ac:chgData name="Kayla Underbrink" userId="2f95be7ce103bd3b" providerId="LiveId" clId="{D410FC71-1601-4560-B74A-0A6786B5765F}" dt="2021-06-07T06:11:10.490" v="2456" actId="1076"/>
          <ac:picMkLst>
            <pc:docMk/>
            <pc:sldMk cId="2650276639" sldId="264"/>
            <ac:picMk id="10" creationId="{CDD5E739-01DE-44DA-8B0A-FE05B1ABE618}"/>
          </ac:picMkLst>
        </pc:picChg>
        <pc:inkChg chg="add mod">
          <ac:chgData name="Kayla Underbrink" userId="2f95be7ce103bd3b" providerId="LiveId" clId="{D410FC71-1601-4560-B74A-0A6786B5765F}" dt="2021-06-07T06:10:35.828" v="2451"/>
          <ac:inkMkLst>
            <pc:docMk/>
            <pc:sldMk cId="2650276639" sldId="264"/>
            <ac:inkMk id="11" creationId="{E890E398-9217-482F-A333-BA2E07D9286B}"/>
          </ac:inkMkLst>
        </pc:inkChg>
        <pc:inkChg chg="add mod">
          <ac:chgData name="Kayla Underbrink" userId="2f95be7ce103bd3b" providerId="LiveId" clId="{D410FC71-1601-4560-B74A-0A6786B5765F}" dt="2021-06-07T06:10:35.828" v="2451"/>
          <ac:inkMkLst>
            <pc:docMk/>
            <pc:sldMk cId="2650276639" sldId="264"/>
            <ac:inkMk id="12" creationId="{6A163A4F-D845-44A2-A155-250B67762A69}"/>
          </ac:inkMkLst>
        </pc:inkChg>
        <pc:inkChg chg="add">
          <ac:chgData name="Kayla Underbrink" userId="2f95be7ce103bd3b" providerId="LiveId" clId="{D410FC71-1601-4560-B74A-0A6786B5765F}" dt="2021-06-07T06:10:55.451" v="2453" actId="9405"/>
          <ac:inkMkLst>
            <pc:docMk/>
            <pc:sldMk cId="2650276639" sldId="264"/>
            <ac:inkMk id="14" creationId="{948AD10F-7C67-492D-913C-72A1BB9F29B6}"/>
          </ac:inkMkLst>
        </pc:inkChg>
        <pc:cxnChg chg="add del">
          <ac:chgData name="Kayla Underbrink" userId="2f95be7ce103bd3b" providerId="LiveId" clId="{D410FC71-1601-4560-B74A-0A6786B5765F}" dt="2021-06-07T06:07:03.133" v="2385" actId="26606"/>
          <ac:cxnSpMkLst>
            <pc:docMk/>
            <pc:sldMk cId="2650276639" sldId="264"/>
            <ac:cxnSpMk id="17" creationId="{941EBB8E-57F2-4BB0-9847-5D888C723067}"/>
          </ac:cxnSpMkLst>
        </pc:cxnChg>
        <pc:cxnChg chg="add del">
          <ac:chgData name="Kayla Underbrink" userId="2f95be7ce103bd3b" providerId="LiveId" clId="{D410FC71-1601-4560-B74A-0A6786B5765F}" dt="2021-06-07T06:07:15.808" v="2388"/>
          <ac:cxnSpMkLst>
            <pc:docMk/>
            <pc:sldMk cId="2650276639" sldId="264"/>
            <ac:cxnSpMk id="34" creationId="{42254AFE-5B1F-4C9B-8EE0-FB09C4539364}"/>
          </ac:cxnSpMkLst>
        </pc:cxnChg>
      </pc:sldChg>
      <pc:sldChg chg="modSp new mod">
        <pc:chgData name="Kayla Underbrink" userId="2f95be7ce103bd3b" providerId="LiveId" clId="{D410FC71-1601-4560-B74A-0A6786B5765F}" dt="2021-06-07T18:44:54.336" v="2491" actId="5793"/>
        <pc:sldMkLst>
          <pc:docMk/>
          <pc:sldMk cId="3794185667" sldId="265"/>
        </pc:sldMkLst>
        <pc:spChg chg="mod">
          <ac:chgData name="Kayla Underbrink" userId="2f95be7ce103bd3b" providerId="LiveId" clId="{D410FC71-1601-4560-B74A-0A6786B5765F}" dt="2021-06-07T18:44:54.336" v="2491" actId="5793"/>
          <ac:spMkLst>
            <pc:docMk/>
            <pc:sldMk cId="3794185667" sldId="265"/>
            <ac:spMk id="2" creationId="{24999854-4469-4976-9D24-A3CC67E72A5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0:44:59.3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105 617 919 0 0,'12'-16'193'0'0,"0"-1"-1"0"0,16-29 0 0 0,-25 40 184 0 0,0 0 0 0 0,0-1-1 0 0,-1 1 1 0 0,0-1 0 0 0,0 0-1 0 0,-1 1 1 0 0,0-1 0 0 0,0 0 0 0 0,-1 0-1 0 0,1 0 1 0 0,-2-11 0 0 0,-3 5-334 0 0,2 10-38 0 0,-16-14 82 0 0,15 14-36 0 0,0 1 1 0 0,-1-1 0 0 0,1 0-1 0 0,1 0 1 0 0,-1 0 0 0 0,0 0-1 0 0,1 0 1 0 0,0-1 0 0 0,-1 1-1 0 0,1-1 1 0 0,1 1 0 0 0,-1-1 0 0 0,-2-6-1 0 0,4 6 50 0 0,0-1-1 0 0,-1 1 1 0 0,2-1-1 0 0,-1 0 1 0 0,0 1-1 0 0,1-1 1 0 0,0 1-1 0 0,2-7 1 0 0,0-4-35 0 0,36-120 5617 0 0,-39 137-5365 0 0,-2 31-245 0 0,0 0 0 0 0,5 45 0 0 0,15 66 173 0 0,-8-81-135 0 0,1 111 0 0 0,-14-99-88 0 0,-3-1 1 0 0,-22 94 1681 0 0,27-188-1378 0 0,2-31-369 0 0,8-132 142 0 0,1-111-70 0 0,-11 256-29 0 0,5-43 0 0 0,-4 71-12 0 0,0 8-48 0 0,-1 5-72 0 0,-19 47 57 0 0,2 1 0 0 0,-12 62 0 0 0,26-94 64 0 0,3-16 11 0 0,-8 17 0 0 0,2-5 0 0 0,1 0 0 0 0,0-2 728 0 0,6-16-613 0 0,-6-27-4 0 0,2 0 0 0 0,2 0 1 0 0,2-59-1 0 0,0 14-95 0 0,0-128 639 0 0,-6 211-1087 0 0,2-1 449 0 0,0 1 0 0 0,1 0 0 0 0,0 0 0 0 0,-3 10 0 0 0,-7 47-17 0 0,7-37-9 0 0,-14 92-58 0 0,17-95 49 0 0,2-1 1 0 0,3 49-1 0 0,0-51 13 0 0,1 1-1 0 0,1-1 1 0 0,12 38 0 0 0,-15-55-38 0 0,2 4 44 0 0,-3-7 61 0 0,2-3 3 0 0,2-1-56 0 0,-1-1-1 0 0,0 1 1 0 0,-1-1 0 0 0,1 0 0 0 0,-1 0 0 0 0,1 0-1 0 0,-1 0 1 0 0,0 0 0 0 0,0-1 0 0 0,0 1-1 0 0,1-4 1 0 0,16-47 104 0 0,-12 34-86 0 0,61-254 22 0 0,-28 95-82 0 0,-32 149 21 0 0,-7 28-48 0 0,0 6-108 0 0,1 24 72 0 0,0 1 0 0 0,-3 37 0 0 0,-10 64 88 0 0,2-41-48 0 0,4 5 53 0 0,3 1-1 0 0,21 179 1 0 0,-17-257-22 0 0,1 2 16 0 0,7 29 0 0 0,-1-60 116 0 0,-3-6-60 0 0,-2-1-1 0 0,0 0 1 0 0,0 0 0 0 0,0-22 0 0 0,-1 8-1 0 0,4-30-31 0 0,2-18 14 0 0,25-104 1 0 0,-19 128-74 0 0,33-81 0 0 0,-33 103 44 0 0,-2 4-5 0 0,26-47 0 0 0,-38 76-17 0 0,0 5 1 0 0,8 45 17 0 0,-2 1 0 0 0,1 74 1 0 0,6 52 3 0 0,-1-99-12 0 0,17 122-40 0 0,-29-194 53 0 0,0 35 5 0 0,-1-22 755 0 0,-3-30-454 0 0,0-1-284 0 0,1 0 0 0 0,1 0 0 0 0,0 0 0 0 0,1 0-1 0 0,0 0 1 0 0,2-1 0 0 0,-1 1 0 0 0,6-20 0 0 0,6-13-70 0 0,21-51-1 0 0,-10 34 62 0 0,10-44-86 0 0,25-141 0 0 0,-58 246 72 0 0,0 3 0 0 0,1 8 0 0 0,0 13 0 0 0,-2 4-4 0 0,11 286-248 0 0,26-31 188 0 0,-35-267 78 0 0,-1-11 122 0 0,4-15-46 0 0,0-10-67 0 0,3-40 0 0 0,-2 17-5 0 0,73-312-18 0 0,-46 229 0 0 0,-31 117 2 0 0,-1 7-4 0 0,0 0-1 0 0,1 0 0 0 0,-1 1 0 0 0,1-1 0 0 0,0 0 1 0 0,3-4-1 0 0,-4 27-154 0 0,0 224-201 0 0,1-208 328 0 0,3 1-1 0 0,1-1 0 0 0,1 0 1 0 0,2-1-1 0 0,13 33 0 0 0,-6-22-9 0 0,9 20-4 0 0,-19-52 44 0 0,2-3 0 0 0,4-2 0 0 0,-1-5-10 0 0,-8-2 5 0 0,1-1 1 0 0,-1 0 0 0 0,1-1 0 0 0,-1 1 0 0 0,0 0 0 0 0,1-1 0 0 0,-1 0-1 0 0,0 0 1 0 0,0 0 0 0 0,0 0 0 0 0,0 0 0 0 0,-1-1 0 0 0,4-2 0 0 0,5-7 6 0 0,15-20 0 0 0,-10 8 21 0 0,0-1-1 0 0,-2 0 1 0 0,0-1 0 0 0,-2-1-1 0 0,-1 0 1 0 0,13-49-1 0 0,-13 27 4 0 0,-2 0 0 0 0,-1 0 0 0 0,-1-56 0 0 0,-6 98-19 0 0,-3-21 7 0 0,2 28-13 0 0,0 0 0 0 0,0 0-1 0 0,0 0 1 0 0,0 0 0 0 0,0 1 0 0 0,0-1 0 0 0,0 0 0 0 0,0 0-1 0 0,0 0 1 0 0,0 0 0 0 0,0 0 0 0 0,0 0 0 0 0,0 0 0 0 0,0 0-1 0 0,0 0 1 0 0,-1 0 0 0 0,1 0 0 0 0,0 0 0 0 0,0 0 0 0 0,0 0-1 0 0,0 0 1 0 0,0 0 0 0 0,0 0 0 0 0,0 0 0 0 0,0 0 0 0 0,0 0-1 0 0,0 0 1 0 0,0 0 0 0 0,0 0 0 0 0,0 0 0 0 0,0 0 0 0 0,-1 0-1 0 0,1 0 1 0 0,0 0 0 0 0,0 0 0 0 0,0 0 0 0 0,0 0 0 0 0,0 0-1 0 0,0 0 1 0 0,0 0 0 0 0,0-1 0 0 0,0 1 0 0 0,0 0 0 0 0,0 0-1 0 0,0 0 1 0 0,0 0 0 0 0,0 0 0 0 0,0 0 0 0 0,0 0 0 0 0,0 0 0 0 0,-5 5 5 0 0,1 1 1 0 0,0 0-1 0 0,0 0 1 0 0,0 0-1 0 0,1 0 1 0 0,0 0-1 0 0,0 1 1 0 0,-3 12-1 0 0,-12 63-15 0 0,14-61-39 0 0,0 1 13 0 0,1 0 0 0 0,0 0 0 0 0,2 0 1 0 0,1 1-1 0 0,0-1 0 0 0,2 0 0 0 0,7 37 0 0 0,15 60-632 0 0,-16-77 345 0 0,-6-34 272 0 0,-2-5 19 0 0,1 1 0 0 0,-1 0 1 0 0,0-1-1 0 0,0 1 0 0 0,0 0 0 0 0,0-1 1 0 0,-1 1-1 0 0,-1 6 654 0 0,-6-21-258 0 0,7 8-357 0 0,-1-1-1 0 0,1 0 1 0 0,0 1 0 0 0,0-1 0 0 0,0 0 0 0 0,0 0-1 0 0,1 0 1 0 0,-1 0 0 0 0,1 0 0 0 0,0 0 0 0 0,0 0-1 0 0,2-6 1 0 0,0-6-12 0 0,9-25 0 0 0,-9 32 8 0 0,67-215-4 0 0,-13-6-55 0 0,-40 158 46 0 0,-16 72 9 0 0,0 0 0 0 0,0 0 0 0 0,1 0 0 0 0,-1 0 0 0 0,0 0 0 0 0,0 0 1 0 0,0 0-1 0 0,0 0 0 0 0,0 0 0 0 0,0 0 0 0 0,0 1 0 0 0,0-1 0 0 0,0 0 0 0 0,0 0 0 0 0,0 0 0 0 0,0 0 0 0 0,0 0 0 0 0,0 0 0 0 0,0 0 0 0 0,0 0 0 0 0,0 0 0 0 0,0 0 0 0 0,0 0 0 0 0,0 0 0 0 0,0 0 0 0 0,0 0 0 0 0,1 0 0 0 0,-1 0 0 0 0,0 0 1 0 0,0 0-1 0 0,0 0 0 0 0,0 0 0 0 0,0 0 0 0 0,0 0 0 0 0,0 0 0 0 0,0 0 0 0 0,0 0 0 0 0,0 0 0 0 0,0 0 0 0 0,0 0 0 0 0,0 0 0 0 0,0 0 0 0 0,0 0 0 0 0,0-1 0 0 0,0 1 0 0 0,0 0 0 0 0,0 0 0 0 0,0 0 0 0 0,0 0 0 0 0,0 0 0 0 0,1 0 0 0 0,-1 0 0 0 0,0 0 1 0 0,0 0-1 0 0,0 0 0 0 0,0 0 0 0 0,0 0 0 0 0,0 0 0 0 0,0 0 0 0 0,0 0 0 0 0,0 0 0 0 0,0 0 0 0 0,3 7 3 0 0,2 12-30 0 0,14 72-275 0 0,8 29 16 0 0,-14-76-39 0 0,10 70 0 0 0,-20-83 221 0 0,-1 0 0 0 0,-1 0-1 0 0,-6 51 1 0 0,5-79 166 0 0,0 8 262 0 0,9-95-253 0 0,9-60-14 0 0,-6 77-47 0 0,-10 57 1 0 0,-2 8 42 0 0,0 1-85 0 0,0 1-1 0 0,0-1 1 0 0,0 1-1 0 0,0 0 1 0 0,0-1-1 0 0,0 1 1 0 0,0 0-1 0 0,0-1 0 0 0,0 1 1 0 0,0-1-1 0 0,0 1 1 0 0,0 0-1 0 0,0-1 1 0 0,0 1-1 0 0,0 0 1 0 0,0-1-1 0 0,1 1 1 0 0,-1 0-1 0 0,0-1 1 0 0,0 1-1 0 0,0 0 1 0 0,1-1-1 0 0,-1 1 0 0 0,0-1 1 0 0,3 3 21 0 0,0 0 0 0 0,0-1 1 0 0,-1 1-1 0 0,1 0 0 0 0,-1 0 0 0 0,0 1 0 0 0,1-1 1 0 0,-1 0-1 0 0,0 1 0 0 0,0-1 0 0 0,-1 1 0 0 0,4 5 1 0 0,-2-2-15 0 0,-1 0 1 0 0,0 1-1 0 0,0-1 1 0 0,0 0-1 0 0,1 13 1 0 0,-2-1 1 0 0,0-1 0 0 0,-2 1 0 0 0,-4 34 0 0 0,0-25 23 0 0,2-14 0 0 0,1-1 0 0 0,1 1 0 0 0,0 0 0 0 0,0-1 0 0 0,2 17 0 0 0,1-14 0 0 0,-1-3 15 0 0,2-62 418 0 0,-8-21-123 0 0,-1-27 60 0 0,8 45-348 0 0,3 0-1 0 0,22-95 0 0 0,-19 96-10 0 0,-7 50 21 0 0,3 4-446 0 0,-3-1 390 0 0,1 0 0 0 0,0 0-1 0 0,-1 0 1 0 0,1 0 0 0 0,0 0-1 0 0,-1 1 1 0 0,1-1 0 0 0,-1 1-1 0 0,1 1 1 0 0,17 17-183 0 0,-10-15 207 0 0,-7-5 4 0 0,-1 0 0 0 0,0 0 1 0 0,0 0-1 0 0,1 0 0 0 0,-1-1 1 0 0,0 1-1 0 0,0-1 0 0 0,0 1 0 0 0,1-1 1 0 0,-1 1-1 0 0,0-1 0 0 0,0 1 0 0 0,0-1 1 0 0,1-1-1 0 0,11-9 78 0 0,-11 5-66 0 0,-2 3 3 0 0,4-7 13 0 0,-1 1 0 0 0,-1-1 0 0 0,1 1 0 0 0,-2-1 1 0 0,1 0-1 0 0,-1-12 0 0 0,-3-62 83 0 0,2 79-103 0 0,0-4-12 0 0,-5-32-17 0 0,5 39-63 0 0,1 5-77 0 0,9 55 139 0 0,-10-56 18 0 0,27 220-72 0 0,-29-189 72 0 0,1-21 0 0 0,0 1 0 0 0,1 22 0 0 0,1-20 0 0 0,0-1 0 0 0,1-1 0 0 0,-2 0 0 0 0,-1-1 0 0 0,-2 2 11 0 0,-2 1 32 0 0,0-1-33 0 0,0-1 1 0 0,1 0 32 0 0,0 2-22 0 0,0-1 22 0 0,1 0-33 0 0,1 0-10 0 0,2-1 0 0 0,0 1 0 0 0,2-2 0 0 0,0 2-10 0 0,0-4-22 0 0,0 1 102 0 0,-7-17 88 0 0,-9-23 86 0 0,11 25-234 0 0,3 2-10 0 0,-1 0 0 0 0,0 0 0 0 0,0 0 0 0 0,1 0 0 0 0,-1-1 0 0 0,1 1 0 0 0,0 0 0 0 0,0 0 0 0 0,0 0 0 0 0,0 0 0 0 0,0-1 0 0 0,1-2 0 0 0,5-61 0 0 0,-6 47-58 0 0,2 2-40 0 0,-2 15 12 0 0,-5-12-584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0:45:13.4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51 113 3223 0 0,'-5'-34'9446'0'0,"-15"90"-8380"0"0,17-35-290 0 0,2-16-760 0 0,1-2 35 0 0,-1 1 0 0 0,0 0 0 0 0,0 0 0 0 0,-1-1 0 0 0,1 1 0 0 0,-1-1 1 0 0,0 0-1 0 0,-4 7 0 0 0,0-1 41 0 0,6-7-28 0 0,2 3-128 0 0,-1-1-29 0 0,0-3 24 0 0,2 3 55 0 0,4 1-16 0 0,-5-1-4 0 0,2 5 38 0 0,-3-6 40 0 0,-1-3-41 0 0,0 0-1 0 0,0 0 0 0 0,0 0 0 0 0,0 0 1 0 0,0 0-1 0 0,0 0 0 0 0,0 0 0 0 0,0 0 1 0 0,0 0-1 0 0,0 0 0 0 0,0 1 0 0 0,0-1 0 0 0,0 0 1 0 0,-1 0-1 0 0,1 0 0 0 0,0 0 0 0 0,0 0 1 0 0,0 0-1 0 0,0 0 0 0 0,0 0 0 0 0,0 0 1 0 0,0 0-1 0 0,0 0 0 0 0,10 26 24 0 0,-8-21-26 0 0,0 1 0 0 0,-2-5 4 0 0,0 0 0 0 0,1 0 0 0 0,-1 0-1 0 0,0 0 1 0 0,0 0 0 0 0,1 0 0 0 0,-1 0-1 0 0,0 0 1 0 0,0 1 0 0 0,0-1 0 0 0,0 0 0 0 0,-1 0-1 0 0,1 0 1 0 0,0 0 0 0 0,0 0 0 0 0,-2 2-1 0 0,1 0 4 0 0,1-1 0 0 0,-1 1-1 0 0,0-1 1 0 0,1 1 0 0 0,-1 0-1 0 0,1-1 1 0 0,0 1 0 0 0,0 0-1 0 0,0-1 1 0 0,0 1 0 0 0,1 5-1 0 0,0-2-6 0 0,0-1-14 0 0,0-3-45 0 0,0 1 55 0 0,0-3 36 0 0,-1 1-34 0 0,0-1 0 0 0,0 0 0 0 0,0 0 0 0 0,0 0 0 0 0,0 0 0 0 0,0 0-1 0 0,0 1 1 0 0,0-1 0 0 0,0 0 0 0 0,0 0 0 0 0,0 0 0 0 0,0 0 0 0 0,0 0 0 0 0,0 1 0 0 0,1-1 0 0 0,-1 0 0 0 0,0 0 0 0 0,0 0 0 0 0,0 0 0 0 0,0 0-1 0 0,0 0 1 0 0,0 0 0 0 0,1 1 0 0 0,-1-1 0 0 0,0 0 0 0 0,0 0 0 0 0,0 0 0 0 0,0 0 0 0 0,1 0 0 0 0,-1 0 0 0 0,0 0 0 0 0,0 0 0 0 0,0 0 0 0 0,0 0-1 0 0,1 0 1 0 0,-1 0 0 0 0,0 0 0 0 0,0 0 0 0 0,0 0 0 0 0,1 0 0 0 0,0-1 11 0 0,0 0-1 0 0,-1 0 1 0 0,1 0 0 0 0,0 0-1 0 0,0 0 1 0 0,0 0 0 0 0,-1-1-1 0 0,1 1 1 0 0,0 0 0 0 0,-1 0 0 0 0,1-1-1 0 0,-1 1 1 0 0,1 0 0 0 0,-1-3-1 0 0,2-3 25 0 0,2-6-42 0 0,-1-1 1 0 0,0 0 0 0 0,-1 0 0 0 0,1-23 0 0 0,-3 31 8 0 0,1-10-21 0 0,1 0-1 0 0,3-19 1 0 0,3 10 21 0 0,-6 19 0 0 0,-1 1 0 0 0,1 1 0 0 0,0-1 0 0 0,0 1 0 0 0,0 0-10 0 0,-2 2-33 0 0,2-1 32 0 0,1-1 11 0 0,-1-1 0 0 0,1 1 0 0 0,-1-1 0 0 0,0 0 0 0 0,0 0 0 0 0,0 1 0 0 0,1-1 0 0 0,-1 0 0 0 0,1-1-14 0 0,6-5-36 0 0,1-7-254 0 0,0 1 150 0 0,-10 16 100 0 0,0 0 1 0 0,2-1 30 0 0,10-8-190 0 0,-7 9 1 0 0,-4 0 269 0 0,-1 2 13 0 0,3 1-56 0 0,1 1-14 0 0,-1 1 11 0 0,-1 1 45 0 0,-2-5-55 0 0,0 0 0 0 0,0 0 0 0 0,0-1 0 0 0,0 1 1 0 0,0 0-1 0 0,0 0 0 0 0,0 0 0 0 0,1 0 0 0 0,-1 0 0 0 0,0 0 0 0 0,0 0 1 0 0,0 0-1 0 0,0 0 0 0 0,0 0 0 0 0,0 0 0 0 0,0 0 0 0 0,0 0 0 0 0,0 0 0 0 0,0 0 1 0 0,0 0-1 0 0,0 0 0 0 0,0 0 0 0 0,1 0 0 0 0,-1 0 0 0 0,0 0 0 0 0,0 0 1 0 0,0 0-1 0 0,0 0 0 0 0,0 0 0 0 0,0 0 0 0 0,0 0 0 0 0,0 0 0 0 0,0 0 0 0 0,0 1 1 0 0,0-1-1 0 0,0 0 0 0 0,0 0 0 0 0,0 0 0 0 0,0 0 0 0 0,1 0 0 0 0,-1 0 0 0 0,0 0 1 0 0,0 0-1 0 0,0 0 0 0 0,0 0 0 0 0,0 0 0 0 0,0 0 0 0 0,0 0 0 0 0,0 0 1 0 0,0 0-1 0 0,0 1 0 0 0,0-1 0 0 0,0 0 0 0 0,0 0 0 0 0,0 0 0 0 0,0 0 0 0 0,0 0 1 0 0,0 0-1 0 0,0 0 0 0 0,0 0 0 0 0,0 0 0 0 0,0 0 0 0 0,0 0 0 0 0,0 0 1 0 0,0 0-1 0 0,0 1 0 0 0,-1-1 0 0 0,1 3 4 0 0,-2 16 118 0 0,1-13-123 0 0,1 0 0 0 0,-1 0 0 0 0,0 0 0 0 0,1 0 0 0 0,-1 0 0 0 0,1 0 0 0 0,-2 0 0 0 0,1 1 0 0 0,-1-1 11 0 0,-1 0 32 0 0,1 0-22 0 0,0 0 22 0 0,0 0-33 0 0,1 1-10 0 0,-1-1 0 0 0,1 0 0 0 0,-1 0 0 0 0,2 1 0 0 0,0 0 0 0 0,1 0 0 0 0,0-1 0 0 0,-1 0 0 0 0,-2 10 0 0 0,2-11 0 0 0,-1 1 0 0 0,1-1 0 0 0,0 1 0 0 0,1 8 0 0 0,0-9 3 0 0,1 3 1 0 0,-1 0-1 0 0,0 0 0 0 0,0 15 0 0 0,-1 7-3 0 0,0-25-1 0 0,1 1-40 0 0,2-3 7 0 0,3 16 28 0 0,-6-18 14 0 0,6 12 69 0 0,-6-11-24 0 0,2 7 1074 0 0,-2-10-1059 0 0,0-9-120 0 0,6-27-24 0 0,-5 31 119 0 0,-1 0-33 0 0,1 1-10 0 0,0 1 0 0 0,1-1 0 0 0,-1 0 0 0 0,1 1 0 0 0,4-8 0 0 0,1-3 0 0 0,-5 12 0 0 0,0-1 0 0 0,3-17 0 0 0,-2 7 79 0 0,-3 11-43 0 0,0 1-1 0 0,1-1 0 0 0,-1 1 1 0 0,1-1-1 0 0,0 1 0 0 0,0 0 0 0 0,0-1 1 0 0,0 1-1 0 0,2-3 0 0 0,2-2-82 0 0,-3 4 49 0 0,-1 1-1 0 0,1-1 1 0 0,0 1-1 0 0,-1-1 1 0 0,0 0 0 0 0,0 0-1 0 0,0 0 1 0 0,0 0-1 0 0,0 0 1 0 0,0 1-1 0 0,-1-1 1 0 0,1-4 0 0 0,0 2 19 0 0,-2 0 32 0 0,0 1 11 0 0,1 3-10 0 0,0-4-44 0 0,0 1-20 0 0,1 2-33 0 0,-1-4 30 0 0,-1 6 17 0 0,3-3-12 0 0,8-12-50 0 0,-8 11 58 0 0,0 1-10 0 0,-2 3-44 0 0,3-4-63 0 0,-1 2 96 0 0,-1 2-33 0 0,0-1 1 0 0,1 0 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0:45:23.5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 12 2591 0 0,'-8'-9'9176'0'0,"4"8"-9150"0"0,-5-1 226 0 0,7 11 645 0 0,2-8-902 0 0,-1 0 1 0 0,1 0-1 0 0,0 0 0 0 0,0 0 1 0 0,-1 0-1 0 0,1 0 0 0 0,0 0 0 0 0,0 0 1 0 0,0 0-1 0 0,0 0 0 0 0,0 0 0 0 0,1 0 1 0 0,-1 0-1 0 0,0 1 0 0 0,2 21 326 0 0,1 27-258 0 0,-3-47-63 0 0,1 7 17 0 0,0-2 14 0 0,-5 16-15 0 0,3-20-16 0 0,0-1 0 0 0,0 0 0 0 0,0 0 0 0 0,0 0 0 0 0,-3 7-152 0 0,4-9 88 0 0,-2 3-138 0 0,1-1 176 0 0,0 1-22 0 0,0 0 36 0 0,0 0 12 0 0,0 0 0 0 0,0-1-10 0 0,1-2-33 0 0,0 2 14 0 0,-4 16-526 0 0,4 4 488 0 0,-1-18 7 0 0,2-7 145 0 0,1 6-200 0 0,4 21-541 0 0,-5-24 602 0 0,-2 0 24 0 0,2 0-42 0 0,0 0 1 0 0,-1 0 0 0 0,1 0 0 0 0,-1 0-1 0 0,1 0 1 0 0,0 0 0 0 0,-1 0 0 0 0,0 0-1 0 0,1 0 1 0 0,-1 0 0 0 0,0 0 0 0 0,0 0-1 0 0,1 0 1 0 0,-1 0 0 0 0,0 1 0 0 0,0-1-1 0 0,0 1 1 0 0,0-1 12 0 0,0 3-73 0 0,1-1 132 0 0,0 1 15 0 0,-1 0-46 0 0,13 26-593 0 0,-12-26 624 0 0,1 0 0 0 0,-2-1 0 0 0,1 1 0 0 0,0-1-10 0 0,-1-2-44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0:45:25.7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 1 5063 0 0,'-9'6'5970'0'0,"11"-3"-5948"0"0,0 1 0 0 0,0-1 0 0 0,0 0 1 0 0,0 0-1 0 0,1 0 0 0 0,5 6 0 0 0,-5-6 51 0 0,1 1 0 0 0,0 1 0 0 0,4 7-1 0 0,-2 1 6 0 0,0 0-1 0 0,6 22 0 0 0,-9-25-68 0 0,0-1 0 0 0,0 1 0 0 0,1-1 0 0 0,0 0 0 0 0,0 0 0 0 0,1 0 0 0 0,8 10 0 0 0,-9-15-9 0 0,22 17 0 0 0,-23-18 22 0 0,-1 0-1 0 0,1 0 0 0 0,-1 0 0 0 0,0 0 0 0 0,0 0 1 0 0,0 1-1 0 0,0-1 0 0 0,0 1 0 0 0,-1 0 0 0 0,0-1 1 0 0,0 1-1 0 0,0 0 0 0 0,1 4 0 0 0,4 14-14 0 0,4-2-43 0 0,22 32-1 0 0,27 8-707 0 0,-56-56 513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0:45:28.9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 33 5007 0 0,'-24'-33'4766'0'0,"25"37"-4317"0"0,-1-3-377 0 0,0-1 7 0 0,1 4-13 0 0,-1 0-2 0 0,1 0 0 0 0,0 0 171 0 0,2 2-102 0 0,0 6 162 0 0,1 14-350 0 0,-4-25 109 0 0,0 1-58 0 0,1-1-66 0 0,-1-1 2 0 0,0 3 4 0 0,0 1 184 0 0,0-3-40 0 0,1 2-86 0 0,0 1-449 0 0,-1 0 258 0 0,1-3 143 0 0,0 1-10 0 0,-1-1 0 0 0,1 2-74 0 0,0-2 95 0 0,1 1 32 0 0,0 2 11 0 0,0-1 0 0 0,1 0 0 0 0,0 0 0 0 0,0 0 0 0 0,0-1 0 0 0,0 1 0 0 0,0 0 0 0 0,1-1 0 0 0,-1 0-10 0 0,-3-1-44 0 0,4 1-138 0 0,0 0 194 0 0,2-1-26 0 0,3 0-18 0 0,-4-1 39 0 0,11 3 70 0 0,-12-2-67 0 0,-1 0 0 0 0,0 0 0 0 0,1 0 0 0 0,-1 0 0 0 0,0-1 0 0 0,0 1 0 0 0,0-1 231 0 0,-19-10-1556 0 0,5-1 1451 0 0,9 8-126 0 0,0 1 11 0 0,1 1 42 0 0,0-1 11 0 0,-10-9 139 0 0,11 10-144 0 0,0 1-52 0 0,0 0 1 0 0,0 0 0 0 0,0-1-1 0 0,0 1 1 0 0,0 0-1 0 0,0 0 1 0 0,0 0 0 0 0,-1 0-1 0 0,1 0 1 0 0,0-1-1 0 0,0 1 1 0 0,0 0 0 0 0,0 0-1 0 0,0 0 1 0 0,0 0 0 0 0,0 0-1 0 0,0-1 1 0 0,0 1-1 0 0,-1 0 1 0 0,1 0 0 0 0,0 0-1 0 0,0 0 1 0 0,0 0-1 0 0,0 0 1 0 0,0 0 0 0 0,-1 0-1 0 0,1 0 1 0 0,0 0 0 0 0,0 0-1 0 0,0 0 1 0 0,0-1-1 0 0,0 1 1 0 0,-1 0 0 0 0,1 0-1 0 0,0 0 1 0 0,0 0-1 0 0,0 0 1 0 0,-4-2 60 0 0,-5-22-87 0 0,8 20-97 0 0,-3-10-1609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0:46:04.3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1633 19 7599 0 0,'-56'-19'7350'0'0,"59"23"-7283"0"0,-3-3-44 0 0,-2-2-32 0 0,8 23 146 0 0,-5-19-137 0 0,0 0 0 0 0,0 0 0 0 0,1 0 0 0 0,0 2 8 0 0,-1-2 1 0 0,0 0 1 0 0,0 1-1 0 0,0-1 0 0 0,1 0 1 0 0,2 3-1 0 0,-4-6-7 0 0,0 0 0 0 0,0 0-1 0 0,0 0 1 0 0,0 0 0 0 0,0 0 0 0 0,0 0-1 0 0,0 0 1 0 0,0 0 0 0 0,0 0-1 0 0,0 0 1 0 0,0 0 0 0 0,0 0 0 0 0,0 0-1 0 0,-1 1 1 0 0,1-1 0 0 0,0 0-1 0 0,0 0 1 0 0,0 0 0 0 0,0 0 0 0 0,0 0-1 0 0,0 0 1 0 0,0 0 0 0 0,0 0 0 0 0,0 0-1 0 0,0 0 1 0 0,0 0 0 0 0,0 0-1 0 0,0 0 1 0 0,0 0 0 0 0,0 0 0 0 0,0 0-1 0 0,0 0 1 0 0,0 0 0 0 0,0 0-1 0 0,0 0 1 0 0,0 1 0 0 0,18 8 125 0 0,-14-7-126 0 0,-2-1-1 0 0,1-1 0 0 0,-1 1 0 0 0,1-1 0 0 0,-1 1 71 0 0,-2-1 11 0 0,27 10 2058 0 0,-26-11-2105 0 0,-1 0 1 0 0,0 0-1 0 0,1 0 1 0 0,-1 0-1 0 0,0 0 1 0 0,0 0-1 0 0,0 0 1 0 0,0 0-1 0 0,0 0 1 0 0,0 0-1 0 0,0 0 1 0 0,0 0-1 0 0,0 0 1 0 0,0 0-1 0 0,0 0 1 0 0,-1-1-1 0 0,0-1-24 0 0,1 1 42 0 0,0 0 11 0 0,-1 0 2 0 0,1-10-14 0 0,1 11-95 0 0,0 0 32 0 0,1 0 22 0 0,-2 0 15 0 0,9 1 65 0 0,-6 1-80 0 0,0 0 32 0 0,0 0-43 0 0,-2 0-43 0 0,2 0 32 0 0,0-1 11 0 0,0 1 11 0 0,-2-1 32 0 0,2 0-33 0 0,0 0-10 0 0,0 1 0 0 0,1-1 0 0 0,-2 0 11 0 0,-1-1 32 0 0,2 1 149 0 0,-1-2-182 0 0,1 1-20 0 0,-2 1-33 0 0,1-1 32 0 0,1 0 11 0 0,1 1 0 0 0,-1 0 0 0 0,0 0 0 0 0,0 0 0 0 0,0 0 0 0 0,0 0 0 0 0,0 0 0 0 0,0 0 0 0 0,0 1 0 0 0,24 3 203 0 0,-26-4-160 0 0,1 0-33 0 0,2 2 532 0 0,-2-1-532 0 0,0 1-10 0 0,0 0 0 0 0,-1-1 0 0 0,1 1 0 0 0,0 0 11 0 0,-2-1 32 0 0,1 1-33 0 0,0 1 118 0 0,-1-3-74 0 0,-2 2-33 0 0,2-2 10 0 0,-1 1-69 0 0,0 1 16 0 0,1-1-21 0 0,-1 2 32 0 0,1 0 11 0 0,0 0 0 0 0,-1 1 0 0 0,0-1 0 0 0,1 0-10 0 0,0 0-33 0 0,1 1 29 0 0,1 0 22 0 0,12 3-71 0 0,-13-6 57 0 0,1-1 6 0 0,1 1 0 0 0,0-1 0 0 0,-1 0 0 0 0,1 0 182 0 0,-2 2-172 0 0,1 0-10 0 0,-1 1 0 0 0,1-1-10 0 0,-2-1-33 0 0,2 0 43 0 0,-2 0 43 0 0,1 1-33 0 0,0 1-10 0 0,0 0 0 0 0,0-1 0 0 0,0 1 0 0 0,0-1-10 0 0,0-2-33 0 0,0 2 32 0 0,1 0 11 0 0,1 0 0 0 0,-1 0-10 0 0,-2-1-22 0 0,1-1 64 0 0,1 2-22 0 0,-1 0-10 0 0,1 0 0 0 0,-1 1 0 0 0,-1-1 0 0 0,-1 1 11 0 0,1-3 32 0 0,-1 2-33 0 0,1 0 1 0 0,-1-1 32 0 0,0 0-21 0 0,1 0 26 0 0,-2 1-36 0 0,1 0 0 0 0,-1 0 48 0 0,-1 0 0 0 0,1 0-48 0 0,0 0-1 0 0,2-2 32 0 0,-2 2-33 0 0,0 0 1 0 0,1-1 32 0 0,-2 0-33 0 0,1 0-10 0 0,-2 1-1 0 0,1 1 0 0 0,-1-1-1 0 0,1 0 1 0 0,0 1 0 0 0,0 0 0 0 0,1 0 0 0 0,-1 0-1 0 0,0 0 1 0 0,1 0 0 0 0,0 0 0 0 0,0 0-1 0 0,0 1 1 0 0,0-1 0 0 0,0 1 0 0 0,1 0 0 0 0,-3 7-1 0 0,3-8 15 0 0,-4 11-13 0 0,-2 1 0 0 0,-10 16 0 0 0,5-9 0 0 0,8-14 0 0 0,-1 0 0 0 0,0 0 0 0 0,0-1 0 0 0,-12 13 0 0 0,14-18 0 0 0,1-1 11 0 0,1-1-6 0 0,0 0 0 0 0,1 1 0 0 0,-1-1 0 0 0,1 0 0 0 0,-1 0 1 0 0,0 0-1 0 0,1 0 0 0 0,-1 0 0 0 0,1 0 0 0 0,-1-1 0 0 0,0 1 0 0 0,1 0 0 0 0,-1 0 0 0 0,1 0 0 0 0,-1 0 1 0 0,1-1-1 0 0,-1 1 0 0 0,1 0 0 0 0,-1-1 0 0 0,1 1 0 0 0,-1 0 0 0 0,1-1 0 0 0,-1 1 0 0 0,1-1 1 0 0,-1 1-1 0 0,1-1 0 0 0,0 1 0 0 0,-1-1 0 0 0,1 1 0 0 0,0-1 0 0 0,-1 1 0 0 0,1-1 0 0 0,0 1 1 0 0,-1-2-1 0 0,-5-19 59 0 0,6 19-54 0 0,-3-18-176 0 0,1 0 0 0 0,1-23-1 0 0,1 27 51 0 0,0 0 0 0 0,-1 0 0 0 0,-1 1-1 0 0,-6-30 1 0 0,7 45 150 0 0,1-1-1 0 0,0 0 1 0 0,0 1-1 0 0,0-1 1 0 0,-1 0-1 0 0,1 1 1 0 0,0-1-1 0 0,-1 0 1 0 0,1 1-1 0 0,0-1 1 0 0,-1 1-1 0 0,1-1 1 0 0,-1 0-1 0 0,1 1 1 0 0,-1-1-1 0 0,1 1 1 0 0,-1 0-1 0 0,1-1 1 0 0,-1 1-1 0 0,0-1 1 0 0,1 1-1 0 0,-1 0 1 0 0,0-1-1 0 0,1 1 1 0 0,-2 0-1 0 0,1 0 31 0 0,0 0-1 0 0,0 0 1 0 0,0 0 0 0 0,0 0 0 0 0,0 0-1 0 0,0 1 1 0 0,0-1 0 0 0,0 1-1 0 0,0-1 1 0 0,0 0 0 0 0,0 1-1 0 0,0-1 1 0 0,0 1 0 0 0,1 0-1 0 0,-2 0 1 0 0,-2 3 51 0 0,1-1 0 0 0,0 0 1 0 0,-1 1-1 0 0,2 0 0 0 0,-1 0 0 0 0,-4 7 0 0 0,0 8-97 0 0,1 0 0 0 0,0 0 0 0 0,-5 37 0 0 0,0 0-10 0 0,6-30-10 0 0,-7 25 0 0 0,11-48 4 0 0,0 1 0 0 0,0-1 1 0 0,-1 1-1 0 0,0-1 0 0 0,1 1 0 0 0,-1-1 0 0 0,0 0 1 0 0,-1 0-1 0 0,1 0 0 0 0,-5 4 0 0 0,6-6 42 0 0,-1 0 0 0 0,0 0 0 0 0,0 0 0 0 0,0-1 0 0 0,0 1 0 0 0,1-1-1 0 0,-1 1 1 0 0,0-1 0 0 0,0 0 0 0 0,0 1 0 0 0,0-1 0 0 0,0 0 0 0 0,0 0 0 0 0,0-1 0 0 0,0 1 0 0 0,0 0 0 0 0,0-1-1 0 0,0 1 1 0 0,0-1 0 0 0,0 1 0 0 0,0-1 0 0 0,1 0 0 0 0,-1 0 0 0 0,-3-2 0 0 0,0 0-12 0 0,0 0 0 0 0,0 0 1 0 0,1 0-1 0 0,-1-1 0 0 0,1 0 1 0 0,-1 0-1 0 0,-4-6 0 0 0,0-3-49 0 0,1-1 0 0 0,-9-22 0 0 0,11 23-40 0 0,0 0-1 0 0,-1 1 1 0 0,-12-18 0 0 0,18 29 65 0 0,0 0 0 0 0,0 0-1 0 0,1 0 1 0 0,-1 0 0 0 0,0 1 0 0 0,0-1 0 0 0,0 0-1 0 0,0 0 1 0 0,0 1 0 0 0,0-1 0 0 0,0 0-1 0 0,0 1 1 0 0,0-1 0 0 0,0 1 0 0 0,0-1-1 0 0,-1 1 1 0 0,1 0 0 0 0,-1-1 0 0 0,1 1 3 0 0,0 0 0 0 0,0 1 0 0 0,0-1 0 0 0,1 0 0 0 0,-1 0 0 0 0,0 1 0 0 0,0-1 0 0 0,0 0 0 0 0,1 1 0 0 0,-1-1 0 0 0,0 0 0 0 0,1 1 0 0 0,-1-1 0 0 0,0 1 0 0 0,1 0 0 0 0,-1-1 0 0 0,0 1 0 0 0,1-1-1 0 0,-1 2 1 0 0,-2 2-5 0 0,1-1-1 0 0,0 1 0 0 0,1 0 1 0 0,-1 0-1 0 0,0 0 0 0 0,1 0 0 0 0,0 0 1 0 0,-1 7-1 0 0,-2 40-115 0 0,1 56 1 0 0,4-65 54 0 0,-2 0 1 0 0,-11 65-1 0 0,12-104 85 0 0,-1-1 1 0 0,0 1-1 0 0,0-1 0 0 0,1 0 1 0 0,-1 1-1 0 0,-1-1 0 0 0,1 0 0 0 0,-2 3 1 0 0,3-5-3 0 0,0 1 1 0 0,-1-1-1 0 0,1 0 1 0 0,0 1 0 0 0,0-1-1 0 0,-1 0 1 0 0,1 0-1 0 0,0 0 1 0 0,-1 1-1 0 0,1-1 1 0 0,0 0-1 0 0,-1 0 1 0 0,1 0 0 0 0,0 0-1 0 0,-1 0 1 0 0,1 1-1 0 0,0-1 1 0 0,-1 0-1 0 0,1 0 1 0 0,0 0-1 0 0,-1 0 1 0 0,1 0 0 0 0,-1 0-1 0 0,1 0 1 0 0,-1-1 17 0 0,0 1 1 0 0,1 0-1 0 0,-1-1 0 0 0,0 1 1 0 0,1-1-1 0 0,-1 1 1 0 0,0-1-1 0 0,1 1 1 0 0,-1-1-1 0 0,1 0 0 0 0,-1 1 1 0 0,1-1-1 0 0,-1 0 1 0 0,1 1-1 0 0,0-1 1 0 0,-1-1-1 0 0,-3-5-38 0 0,1-1 0 0 0,1 1 0 0 0,-1-1 1 0 0,1 0-1 0 0,0 0 0 0 0,-1-14 0 0 0,1-51-594 0 0,2 52 475 0 0,-1-31-282 0 0,-1 8 37 0 0,2 0-1 0 0,3 0 1 0 0,8-50-1 0 0,-10 118 236 0 0,1-8 125 0 0,-2 20 31 0 0,-1 152 121 0 0,-1-141-118 0 0,-18 92 0 0 0,20-135 1 0 0,-8 24 97 0 0,8-27-98 0 0,-1 1 0 0 0,1-1 1 0 0,-1 0-1 0 0,1 0 0 0 0,-1 0 1 0 0,1 0-1 0 0,-1 0 0 0 0,0 0 0 0 0,1 0 1 0 0,-1 0-1 0 0,0 0 0 0 0,0 0 1 0 0,0 0-1 0 0,0 0 0 0 0,0 0 1 0 0,0 0-1 0 0,0-1 0 0 0,-2 2 0 0 0,3-2-9 0 0,-1 0 0 0 0,1 0-1 0 0,-1 0 1 0 0,0 0-1 0 0,1-1 1 0 0,-1 1-1 0 0,1 0 1 0 0,-1 0-1 0 0,1 0 1 0 0,-1-1-1 0 0,1 1 1 0 0,-1 0 0 0 0,1 0-1 0 0,-1-1 1 0 0,1 1-1 0 0,-1-1 1 0 0,1 1-1 0 0,-1 0 1 0 0,1-1-1 0 0,0 1 1 0 0,-1-1 0 0 0,1 1-1 0 0,0-1 1 0 0,-1 1-1 0 0,1-1 1 0 0,-9-17 147 0 0,6 13-101 0 0,-7-17-216 0 0,0-1 1 0 0,1-1 0 0 0,-8-40-1 0 0,-7-74-657 0 0,10 46 315 0 0,12 83 451 0 0,-3-18-81 0 0,4 25 130 0 0,1 1 0 0 0,0-1-1 0 0,-1 1 1 0 0,0-1 0 0 0,1 1 0 0 0,-1-1-1 0 0,0 1 1 0 0,0-1 0 0 0,0 1 0 0 0,0 0-1 0 0,0 0 1 0 0,0-1 0 0 0,-1 0-1 0 0,1 2 11 0 0,1 0 0 0 0,0 0-1 0 0,-1 0 1 0 0,1 0-1 0 0,0 0 1 0 0,-1 0-1 0 0,1 0 1 0 0,-1 0-1 0 0,1 0 1 0 0,0 0-1 0 0,-1 1 1 0 0,1-1-1 0 0,0 0 1 0 0,-1 0-1 0 0,1 0 1 0 0,0 0-1 0 0,-1 1 1 0 0,1-1-1 0 0,0 0 1 0 0,0 0-1 0 0,-1 1 1 0 0,1-1-1 0 0,0 0 1 0 0,0 1-1 0 0,-1-1 1 0 0,1 0-1 0 0,0 0 1 0 0,0 1-1 0 0,0-1 1 0 0,0 0-1 0 0,-1 1 1 0 0,1-1-1 0 0,0 1 1 0 0,0-1-1 0 0,0 1 1 0 0,-5 14 249 0 0,0 11-267 0 0,1 0-1 0 0,2 0 1 0 0,0 36-1 0 0,2-33-29 0 0,1 53-37 0 0,0-46-14 0 0,-1 1 0 0 0,-9 66 0 0 0,9-102 84 0 0,0 0 1 0 0,0 0-1 0 0,-1 0 0 0 0,1 0 1 0 0,0 0-1 0 0,-1 0 0 0 0,1 0 1 0 0,0 0-1 0 0,-1 0 1 0 0,1 0-1 0 0,-1 0 0 0 0,0 0 1 0 0,1 0-1 0 0,-1 0 0 0 0,0 0 1 0 0,1 0-1 0 0,-1 0 1 0 0,0 0-1 0 0,0-1 0 0 0,0 1 1 0 0,0 0-1 0 0,0-1 0 0 0,-1 1 1 0 0,1-1 5 0 0,0 0 0 0 0,0 0 0 0 0,0 0 1 0 0,0 0-1 0 0,0 0 0 0 0,-1-1 0 0 0,1 1 1 0 0,0 0-1 0 0,0-1 0 0 0,1 1 0 0 0,-1-1 0 0 0,0 1 1 0 0,0-1-1 0 0,0 1 0 0 0,0-1 0 0 0,0 0 0 0 0,0 0 1 0 0,1 1-1 0 0,-1-1 0 0 0,0 0 0 0 0,1 0 1 0 0,-1 0-1 0 0,0 0 0 0 0,1 0 0 0 0,-1-1 0 0 0,-6-10-43 0 0,1 0-1 0 0,0 0 0 0 0,1 0 0 0 0,0-1 0 0 0,1 0 0 0 0,-4-24 1 0 0,-6-83-491 0 0,11 74 284 0 0,0 6 7 0 0,3 25 119 0 0,-1 1 1 0 0,0-1-1 0 0,-1 0 1 0 0,-1 1-1 0 0,-5-17 1 0 0,8 30 118 0 0,-1 1 0 0 0,1-1 0 0 0,0 0 0 0 0,-1 0 0 0 0,1 0 0 0 0,-1 0 0 0 0,1 0 0 0 0,-1 0 0 0 0,1 0 0 0 0,-1 0 0 0 0,1 1 0 0 0,-1-1 0 0 0,0 0 0 0 0,0 1 0 0 0,1-1 0 0 0,-1 0 0 0 0,0 1 1 0 0,-1-2-1 0 0,1 2 10 0 0,1 0 1 0 0,-1 0 0 0 0,1 0 0 0 0,-1 0 0 0 0,1 1 0 0 0,-1-1 0 0 0,1 0 0 0 0,-1 0 0 0 0,1 0-1 0 0,-1 0 1 0 0,1 0 0 0 0,-1 1 0 0 0,1-1 0 0 0,-1 0 0 0 0,1 0 0 0 0,-1 1 0 0 0,1-1 0 0 0,0 0-1 0 0,-1 1 1 0 0,1-1 0 0 0,-1 1 0 0 0,1-1 0 0 0,0 0 0 0 0,-1 1 0 0 0,-1 3 47 0 0,0-1 0 0 0,0 1 0 0 0,0-1 0 0 0,0 1 0 0 0,1 0 0 0 0,0-1 0 0 0,-2 8 0 0 0,-5 57-93 0 0,0 123 0 0 0,4-56-46 0 0,4-129 58 0 0,0-1 0 0 0,-1 0 0 0 0,0 0 0 0 0,0 0-1 0 0,-2 6 1 0 0,3-11 15 0 0,0 1 0 0 0,0 0 0 0 0,-1-1 0 0 0,1 1 0 0 0,0 0 0 0 0,-1-1 0 0 0,1 1-1 0 0,-1 0 1 0 0,1-1 0 0 0,-1 1 0 0 0,1-1 0 0 0,-1 1 0 0 0,1-1 0 0 0,-1 1 0 0 0,0-1 0 0 0,1 0-1 0 0,-1 1 1 0 0,-1 0 0 0 0,2-1 12 0 0,-1 0 0 0 0,0 0-1 0 0,0 0 1 0 0,0 0 0 0 0,0 0 0 0 0,0-1-1 0 0,1 1 1 0 0,-1 0 0 0 0,0 0-1 0 0,0 0 1 0 0,0-1 0 0 0,0 1 0 0 0,1 0-1 0 0,-1-1 1 0 0,0 1 0 0 0,0-1 0 0 0,1 1-1 0 0,-1-1 1 0 0,-1-1 0 0 0,-1-1-6 0 0,0 0 0 0 0,0 0 0 0 0,0-1 0 0 0,0 1 0 0 0,0-1 0 0 0,1 0 0 0 0,0 0 0 0 0,0 0 0 0 0,0 0 0 0 0,-2-7 0 0 0,-1-7 37 0 0,-5-23 0 0 0,7 23-40 0 0,-6-36-423 0 0,-3-85 1 0 0,-5-36-341 0 0,17 174 755 0 0,0-2 14 0 0,-1 0 1 0 0,1 0 0 0 0,-1 0 0 0 0,1 0 0 0 0,-1 1 0 0 0,0-1 0 0 0,-1 0 0 0 0,1 0 0 0 0,0 1 0 0 0,-1-1-1 0 0,1 1 1 0 0,-1-1 0 0 0,-2-2 0 0 0,3 5 0 0 0,1 0-1 0 0,0 0 1 0 0,-1 0-1 0 0,1 0 1 0 0,-1 0 0 0 0,1 0-1 0 0,0 1 1 0 0,-1-1-1 0 0,1 0 1 0 0,0 0-1 0 0,-1 1 1 0 0,1-1 0 0 0,0 0-1 0 0,-1 0 1 0 0,1 1-1 0 0,0-1 1 0 0,0 0 0 0 0,-1 1-1 0 0,1-1 1 0 0,0 0-1 0 0,0 1 1 0 0,-1-1-1 0 0,1 0 1 0 0,0 1 0 0 0,0-1-1 0 0,0 0 1 0 0,0 2-1 0 0,-5 10 162 0 0,-33 129-209 0 0,14-44 15 0 0,19-76-2 0 0,-2 5-23 0 0,-11 26 0 0 0,15-44 50 0 0,0-1-1 0 0,-1-1 1 0 0,0 1 0 0 0,0 0 0 0 0,0-1 0 0 0,-1 0-1 0 0,0 0 1 0 0,-8 8 0 0 0,12-13 2 0 0,1-1-1 0 0,-1 1 1 0 0,0-1 0 0 0,0 1-1 0 0,1-1 1 0 0,-1 1 0 0 0,0-1-1 0 0,0 1 1 0 0,0-1 0 0 0,0 0-1 0 0,0 1 1 0 0,1-1 0 0 0,-1 0-1 0 0,0 0 1 0 0,0 0 0 0 0,0 1-1 0 0,0-1 1 0 0,0 0 0 0 0,0 0-1 0 0,0-1 1 0 0,0 1 0 0 0,-1 0-1 0 0,0-1 8 0 0,1 1-1 0 0,0-1 1 0 0,-1 0-1 0 0,1 0 1 0 0,-1 0-1 0 0,1 0 1 0 0,0 0-1 0 0,0 0 1 0 0,-1 0-1 0 0,1 0 1 0 0,0 0-1 0 0,-1-2 1 0 0,-1-2-12 0 0,-1 0 1 0 0,1-1-1 0 0,1 0 1 0 0,-1 1 0 0 0,-3-12-1 0 0,-2-22-272 0 0,1 0 0 0 0,-3-63 1 0 0,6 54-294 0 0,-10-54 1 0 0,13 100 566 0 0,0-1 0 0 0,1 1 0 0 0,-1-1 1 0 0,0 1-1 0 0,0 0 0 0 0,0 0 0 0 0,0-1 0 0 0,-2-1 0 0 0,3 4 10 0 0,0 0 0 0 0,-1-1-1 0 0,1 1 1 0 0,0 0 0 0 0,0 0 0 0 0,-1 0 0 0 0,1-1-1 0 0,0 1 1 0 0,0 0 0 0 0,-1 0 0 0 0,1 0 0 0 0,0 0-1 0 0,0-1 1 0 0,-1 1 0 0 0,1 0 0 0 0,0 0 0 0 0,-1 0-1 0 0,1 0 1 0 0,0 0 0 0 0,-1 0 0 0 0,1 0 0 0 0,0 0-1 0 0,-1 0 1 0 0,1 0 0 0 0,-1 0 0 0 0,1 1 20 0 0,-1-1 1 0 0,0 0-1 0 0,1 1 0 0 0,-1-1 1 0 0,0 1-1 0 0,1-1 1 0 0,-1 1-1 0 0,1 0 0 0 0,-1-1 1 0 0,1 1-1 0 0,-1-1 1 0 0,1 1-1 0 0,-1 0 0 0 0,1 0 1 0 0,-1 0-1 0 0,-4 11 2 0 0,0 0-1 0 0,1 0 1 0 0,0 1-1 0 0,1 0 1 0 0,-2 13 0 0 0,-5 66 79 0 0,10-84-116 0 0,-1 57-758 0 0,1-41 114 0 0,-4 41 0 0 0,4-64 658 0 0,0-1-1 0 0,0 1 0 0 0,0-1 1 0 0,0 1-1 0 0,0-1 0 0 0,0 1 0 0 0,0-1 1 0 0,-1 1-1 0 0,1-1 0 0 0,0 1 0 0 0,0-1 1 0 0,0 0-1 0 0,0 1 0 0 0,-1-1 0 0 0,1 1 1 0 0,0-1-1 0 0,-1 0 0 0 0,1 1 0 0 0,0-1 1 0 0,-1 0-1 0 0,1 1 0 0 0,0-1 0 0 0,-1 0 1 0 0,1 0-1 0 0,-1 1 0 0 0,0-1 15 0 0,1 0-1 0 0,-1 0 1 0 0,1 0-1 0 0,-1 0 0 0 0,1 0 1 0 0,-1 0-1 0 0,0-1 1 0 0,1 1-1 0 0,-1 0 1 0 0,1 0-1 0 0,-1-1 1 0 0,1 1-1 0 0,0 0 1 0 0,-1-1-1 0 0,1 1 1 0 0,-1 0-1 0 0,0-2 1 0 0,-2 0 55 0 0,1-2 1 0 0,-1 1 0 0 0,1 0-1 0 0,-4-7 1 0 0,-1-7-73 0 0,1-1 0 0 0,1 0 1 0 0,1-1-1 0 0,-3-20 0 0 0,4 21-16 0 0,-4-22-272 0 0,1 5-203 0 0,-1-1 0 0 0,-12-33 0 0 0,13 52 483 0 0,4 9 17 0 0,-1 0-1 0 0,0 0 0 0 0,-7-13 1 0 0,10 21-16 0 0,0 0 0 0 0,0 0 0 0 0,0 0 0 0 0,0 0 0 0 0,-1 0 0 0 0,1 0 1 0 0,0 0-1 0 0,0 0 0 0 0,0-1 0 0 0,0 1 0 0 0,0 0 0 0 0,-1 0 1 0 0,1 0-1 0 0,0 0 0 0 0,0 0 0 0 0,0 0 0 0 0,0 0 0 0 0,-1 0 1 0 0,1 0-1 0 0,0 0 0 0 0,0 0 0 0 0,0 0 0 0 0,0 0 0 0 0,-1 1 0 0 0,1-1 1 0 0,0 0-1 0 0,0 0 0 0 0,0 0 0 0 0,0 0 0 0 0,0 0 0 0 0,-1 0 1 0 0,1 0-1 0 0,0 0 0 0 0,0 0 0 0 0,0 0 0 0 0,0 1 0 0 0,0-1 1 0 0,0 0-1 0 0,0 0 0 0 0,0 0 0 0 0,-1 0 0 0 0,1 0 0 0 0,0 1 0 0 0,0-1 1 0 0,0 0-1 0 0,0 0 0 0 0,0 0 0 0 0,0 0 0 0 0,0 0 0 0 0,0 1 1 0 0,0-1-1 0 0,0 0 0 0 0,0 0 0 0 0,0 0 0 0 0,0 0 0 0 0,0 1 1 0 0,0-1-1 0 0,0 0 0 0 0,-3 11-3 0 0,-1 28-150 0 0,1 0-1 0 0,4 65 1 0 0,0-59 136 0 0,-5 67 1 0 0,4-110 51 0 0,0-1 1 0 0,0 1-1 0 0,-1-1 0 0 0,1 1 0 0 0,0-1 1 0 0,-1 0-1 0 0,1 1 0 0 0,-1-1 0 0 0,0 1 1 0 0,1-1-1 0 0,-1 0 0 0 0,0 0 0 0 0,0 1 1 0 0,0-1-1 0 0,1 0 0 0 0,-3 2 0 0 0,3-3 2 0 0,-1 0 0 0 0,1 0 0 0 0,-1 1 0 0 0,1-1 0 0 0,0 0 0 0 0,-1 0 0 0 0,1 0 0 0 0,-1 0 0 0 0,1 0 0 0 0,-1 0 0 0 0,1 0 0 0 0,0 0 0 0 0,-1 0 0 0 0,1 0 0 0 0,-1 0 0 0 0,1 0 0 0 0,-1 0 0 0 0,1 0 0 0 0,0 0 0 0 0,-1 0 0 0 0,0-1 0 0 0,0 1 7 0 0,0-1 1 0 0,0 0 0 0 0,-1 0 0 0 0,1 1-1 0 0,0-1 1 0 0,0 0 0 0 0,0 0 0 0 0,0 0 0 0 0,-1-2-1 0 0,-5-9-57 0 0,0 0 0 0 0,1-1 0 0 0,0 0 0 0 0,1 0 0 0 0,-6-26 0 0 0,6 24-93 0 0,-7-46-184 0 0,9 46 168 0 0,0 0 0 0 0,0 0 1 0 0,-11-27-1 0 0,14 42 124 0 0,0 0-1 0 0,0-1 1 0 0,0 1-1 0 0,0 0 1 0 0,0 0-1 0 0,0-1 0 0 0,-1 1 1 0 0,1 0-1 0 0,0 0 1 0 0,0 0-1 0 0,0-1 1 0 0,0 1-1 0 0,0 0 1 0 0,0 0-1 0 0,-1 0 1 0 0,1-1-1 0 0,0 1 1 0 0,0 0-1 0 0,0 0 1 0 0,-1 0-1 0 0,1 0 1 0 0,0-1-1 0 0,0 1 1 0 0,0 0-1 0 0,-1 0 1 0 0,1 0-1 0 0,0 0 0 0 0,0 0 1 0 0,-1 0-1 0 0,1 0 1 0 0,0 0-1 0 0,0 0 1 0 0,-1 0-1 0 0,1 0 1 0 0,-5 7 93 0 0,1 16-83 0 0,2 21-53 0 0,7 74 0 0 0,-1 6-380 0 0,-4-119 405 0 0,0-1-1 0 0,-1 0 0 0 0,0 0 1 0 0,1 1-1 0 0,-3 5 295 0 0,1-11-224 0 0,1 0 0 0 0,0 0 0 0 0,0 0-1 0 0,0 0 1 0 0,0 0 0 0 0,0 0-1 0 0,0-1 1 0 0,0 1 0 0 0,1 0-1 0 0,-1-1 1 0 0,0 1 0 0 0,1 0-1 0 0,-1-1 1 0 0,1 1 0 0 0,-1-3-1 0 0,-6-28-62 0 0,5 18 28 0 0,-3-23-25 0 0,5 29-9 0 0,-1-1 0 0 0,0 1 1 0 0,-1 0-1 0 0,1 0 0 0 0,-1 0 0 0 0,-1 0 0 0 0,-5-11 0 0 0,8 19 6 0 0,0 0 0 0 0,0-1 1 0 0,0 1-1 0 0,-1 0 0 0 0,1-1 0 0 0,0 1 0 0 0,0 0 0 0 0,-1 0 0 0 0,1-1 1 0 0,0 1-1 0 0,0 0 0 0 0,-1 0 0 0 0,1-1 0 0 0,0 1 0 0 0,-1 0 0 0 0,1 0 0 0 0,0 0 1 0 0,-1-1-1 0 0,1 1 0 0 0,-1 0 0 0 0,1 0 0 0 0,0 0 0 0 0,-1 0 0 0 0,1 0 1 0 0,0 0-1 0 0,-1 0 0 0 0,1 0 0 0 0,-1 0 0 0 0,0 0 0 0 0,-9 8-61 0 0,-5 16-42 0 0,1 4 23 0 0,2 0 0 0 0,-9 31 1 0 0,18-50 42 0 0,1 0 1 0 0,0 0-1 0 0,1 0 1 0 0,0 1 0 0 0,0-1-1 0 0,1 1 1 0 0,0-1 0 0 0,0 0-1 0 0,1 1 1 0 0,0-1 0 0 0,4 11-1 0 0,-4-18-117 0 0,-1 0-1 0 0,1 0 1 0 0,1 0-1 0 0,-1 0 1 0 0,0 0-1 0 0,0 0 1 0 0,1 0-1 0 0,-1-1 1 0 0,1 1 0 0 0,0-1-1 0 0,-1 1 1 0 0,1-1-1 0 0,0 1 1 0 0,0-1-1 0 0,0 0 1 0 0,0 0-1 0 0,0 0 1 0 0,0 0-1 0 0,0 0 1 0 0,0-1 0 0 0,4 2-1 0 0,-4-2-2 0 0,0 1 1 0 0,0-1-1 0 0,0 0 0 0 0,0 0 1 0 0,0 0-1 0 0,0 0 0 0 0,0 0 1 0 0,-1 0-1 0 0,1 0 0 0 0,0-1 1 0 0,0 1-1 0 0,0-1 1 0 0,0 1-1 0 0,0-1 0 0 0,0 0 1 0 0,0 1-1 0 0,-1-1 0 0 0,1 0 1 0 0,0 0-1 0 0,-1-1 0 0 0,1 1 1 0 0,-1 0-1 0 0,1 0 0 0 0,1-3 1 0 0,2-3-98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6:10:34.8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205 445 4487 0 0,'0'0'202'0'0,"-11"-5"983"0"0,-1-9-481 0 0,11 12-535 0 0,-26-41 1253 0 0,23 23-608 0 0,3 9-769 0 0,1 8-41 0 0,0 1-1 0 0,0-1 1 0 0,0 0-1 0 0,0 1 1 0 0,0-1-1 0 0,1 0 1 0 0,-1 1-1 0 0,1-1 1 0 0,1-2-1 0 0,-1-1-58 0 0,1 0 1 0 0,0 0-1 0 0,0 0 0 0 0,0 0 0 0 0,4-6 0 0 0,10-21-72 0 0,-13 28 236 0 0,2-9 24 0 0,-8 12-31 0 0,-8 5 124 0 0,-37 18 916 0 0,46-21-1238 0 0,0 0 16 0 0,1-1 26 0 0,-1 1 113 0 0,0-1 0 0 0,0 1 0 0 0,0-1 1 0 0,0 0-1 0 0,0 0 0 0 0,0 0 0 0 0,1 0 1 0 0,-1 0-1 0 0,0 0 0 0 0,0 0 0 0 0,1-1 1 0 0,-1 1-1 0 0,1-1 0 0 0,-1 1 0 0 0,-1-3 1 0 0,3 2-62 0 0,-1 1 0 0 0,1-1 0 0 0,-1 1 0 0 0,1-1 0 0 0,-1 1 0 0 0,1-1 0 0 0,0 1 0 0 0,0-1 0 0 0,0 1 0 0 0,0-1 0 0 0,0 0 0 0 0,0 1 0 0 0,0-1 0 0 0,0 1 0 0 0,1-1 0 0 0,-1 1 1 0 0,1-1-1 0 0,-1 1 0 0 0,2-2 0 0 0,0-3-29 0 0,2-3-6 0 0,0 0 0 0 0,0 1 0 0 0,1-1-1 0 0,1 1 1 0 0,-1 0 0 0 0,1 1 0 0 0,1-1-1 0 0,-1 1 1 0 0,11-9 0 0 0,13-15-185 0 0,-26 28 179 0 0,5 0 32 0 0,12-4 26 0 0,-19 6 54 0 0,-1 1-1 0 0,18 0 263 0 0,-17 0-311 0 0,-6 10-496 0 0,2-6 448 0 0,1-1-1 0 0,-1 0 1 0 0,0 1-1 0 0,0-1 1 0 0,-1 0-1 0 0,1 0 1 0 0,0 0 0 0 0,-7 5-1 0 0,0 0 102 0 0,0 0 0 0 0,0 0-1 0 0,-20 10 1 0 0,13-7 201 0 0,9-8-117 0 0,1 0 0 0 0,0 0 0 0 0,-1-1 0 0 0,0 0-1 0 0,0 0 1 0 0,1 0 0 0 0,-1-1 0 0 0,0 0 0 0 0,-10 0-1 0 0,9 0 100 0 0,-2-3 240 0 0,-1 0-359 0 0,10 2-134 0 0,1 0 0 0 0,-1 0 0 0 0,0 0 0 0 0,0-1-1 0 0,1 1 1 0 0,-1 0 0 0 0,0 0 0 0 0,1 0 0 0 0,-1-1-1 0 0,1 1 1 0 0,-1 0 0 0 0,0 0 0 0 0,1-1 0 0 0,-1 1-1 0 0,1-1 1 0 0,-1 1 0 0 0,0-1 0 0 0,0 0 0 0 0,-2-3 52 0 0,-5-4-45 0 0,1-3-10 0 0,3-2 0 0 0,4-1 0 0 0,7-13 0 0 0,-7 25 0 0 0,1 0 0 0 0,-1 0 0 0 0,1 0 0 0 0,0 0 0 0 0,0 0 0 0 0,-1 0 0 0 0,1 0 0 0 0,1 0 0 0 0,-1 0 0 0 0,0 1 0 0 0,0-1 0 0 0,0 0 0 0 0,3-1 0 0 0,2-3 0 0 0,9-13-16 0 0,13-10-202 0 0,-26 28 163 0 0,0-2-290 0 0,-1 3 314 0 0,-1-1 1 0 0,0 1-1 0 0,1 0 1 0 0,-1 0-1 0 0,0 0 1 0 0,1 0-1 0 0,-1-1 1 0 0,1 1-1 0 0,-1 0 1 0 0,0 0-1 0 0,1 0 1 0 0,-1 0-1 0 0,1 0 1 0 0,-2 3 20 0 0,-7 15-97 0 0,-17 12 27 0 0,-6 7 94 0 0,22-28 66 0 0,8-8 10 0 0,0 0-104 0 0,0 0 0 0 0,1 0 1 0 0,-1 0-1 0 0,0-1 0 0 0,0 1 0 0 0,0 0 0 0 0,0-1 0 0 0,0 1 0 0 0,1 0 0 0 0,-1-1 1 0 0,-2 1-1 0 0,3-1 5 0 0,-1 0 0 0 0,1-1 0 0 0,0 1 0 0 0,0 0 0 0 0,0-1 1 0 0,0 1-1 0 0,0 0 0 0 0,0 0 0 0 0,0-1 0 0 0,0 1 0 0 0,0 0 0 0 0,0-1 1 0 0,0 1-1 0 0,0 0 0 0 0,0-1 0 0 0,0 1 0 0 0,0 0 0 0 0,0-1 0 0 0,0 1 1 0 0,0 0-1 0 0,0-1 0 0 0,0 1 0 0 0,0 0 0 0 0,0 0 0 0 0,1-1 0 0 0,10-27-45 0 0,-6 18 107 0 0,-4 8 14 0 0,-1 0 8 0 0,3-7-34 0 0,-2 7-114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6:10:35.2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0 106 7255 0 0,'0'0'3819'0'0,"1"2"-3934"0"0,-1 11-75 0 0,0-1 835 0 0,1-22-516 0 0,0 3-344 0 0,0 1 0 0 0,0 0-1 0 0,0-1 1 0 0,1 1 0 0 0,-1 0-1 0 0,2 0 1 0 0,-1 0-1 0 0,4-6 1 0 0,0-2-255 0 0,0-1-1 0 0,5-16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7T06:10:55.4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871 933 1375 0 0,'-2'-1'3306'0'0,"-2"-1"-2939"0"0,0-1 1 0 0,0 1-1 0 0,0 0 1 0 0,0 0-1 0 0,0 1 1 0 0,-1-1-1 0 0,1 1 1 0 0,-9-2-1 0 0,-1 2-77 0 0,-26 2 0 0 0,-4-1 213 0 0,38 0-112 0 0,-1-1-1 0 0,0 0 0 0 0,-8-3 1 0 0,13 3-277 0 0,0 0-39 0 0,-23-9 54 0 0,13 4-129 0 0,2 0 11 0 0,7 3 42 0 0,-4-5-14 0 0,1-4-87 0 0,2 0 33 0 0,4-2 15 0 0,0 1 0 0 0,2 0-10 0 0,1 0 460 0 0,-2 13-429 0 0,0 0 1 0 0,0 0 0 0 0,0-1 1 0 0,0 1-1 0 0,0 0 1 0 0,0 0-1 0 0,0 0 1 0 0,0 0-1 0 0,0 0 1 0 0,0 1-1 0 0,0-1 1 0 0,0 0-1 0 0,0 0 1 0 0,0 1-1 0 0,0-1 0 0 0,0 0 1 0 0,0 1-1 0 0,-1-1 1 0 0,1 1-1 0 0,0-1 1 0 0,0 1-1 0 0,0 0 1 0 0,-1-1-1 0 0,1 1 1 0 0,0 0-1 0 0,-1-1 1 0 0,2 3-1 0 0,1 1 33 0 0,-1 0 0 0 0,1 1 0 0 0,-1 0 0 0 0,0-1 1 0 0,0 1-1 0 0,0 0 0 0 0,-1 0 0 0 0,0 0 0 0 0,0 0 0 0 0,1 7 0 0 0,-2-1 49 0 0,1 1 1 0 0,-1 0-1 0 0,-2 13 0 0 0,0-13-21 0 0,-1-1 0 0 0,0 0 0 0 0,-1 0 0 0 0,-5 14-1 0 0,0-3 213 0 0,5-12-182 0 0,3-8-1 0 0,0 1 67 0 0,1-2-129 0 0,0 0 1 0 0,-1 0-1 0 0,1 0 1 0 0,0 0 0 0 0,-1 0-1 0 0,1 0 1 0 0,0-1-1 0 0,-1 1 1 0 0,1 0-1 0 0,-1 0 1 0 0,0 0 0 0 0,0 0-1 0 0,-1-3-82 0 0,-1-3 27 0 0,0-1-1 0 0,0 0 0 0 0,1 0 0 0 0,0 0 1 0 0,0 0-1 0 0,0 0 0 0 0,1 0 1 0 0,0 0-1 0 0,-1-13 0 0 0,1-4-7 0 0,3-34-1 0 0,1 38 14 0 0,-4 5 0 0 0,0-6 0 0 0,-1 7 0 0 0,1 2 11 0 0,0 7 32 0 0,-3-3-43 0 0,3 5-58 0 0,-10-8-251 0 0,9 9 364 0 0,-11-12-44 0 0,11 7-17 0 0,2 2-1 0 0,-4-9-30 0 0,1-1-1 0 0,1 0 0 0 0,-1-26 0 0 0,0 5 1 0 0,-5-52 37 0 0,7 74 0 0 0,4-4-9 0 0,-3 17 9 0 0,0 0-1 0 0,0 0 1 0 0,0 0-1 0 0,0 0 1 0 0,0-1 0 0 0,0 1-1 0 0,1 0 1 0 0,-1 0-1 0 0,0 0 1 0 0,0 0 0 0 0,0 0-1 0 0,0 0 1 0 0,0 0-1 0 0,0 0 1 0 0,0 0 0 0 0,0 0-1 0 0,0-1 1 0 0,0 1-1 0 0,0 0 1 0 0,0 0 0 0 0,1 0-1 0 0,-1 0 1 0 0,0 0-1 0 0,0 0 1 0 0,0 0 0 0 0,0 0-1 0 0,0 0 1 0 0,0 0-1 0 0,0 0 1 0 0,0 0 0 0 0,1 0-1 0 0,-1 0 1 0 0,0 0-1 0 0,0 0 1 0 0,0 0 0 0 0,0 0-1 0 0,0 0 1 0 0,0 0-1 0 0,0 0 1 0 0,0 0-1 0 0,1 0 1 0 0,-1 0 0 0 0,0 0-1 0 0,0 0 1 0 0,0 0-1 0 0,0 0 1 0 0,0 1 0 0 0,0-1-1 0 0,0 0 1 0 0,0 0-1 0 0,0 0 1 0 0,7 12-33 0 0,-7-12 32 0 0,3 7 6 0 0,-2-2 2 0 0,1-1 0 0 0,-1 1 0 0 0,0 0 0 0 0,0 0 0 0 0,-1-1 0 0 0,1 6 0 0 0,0 9 45 0 0,0 1 1 0 0,-3 34-1 0 0,0-27-17 0 0,2-5-22 0 0,-4 17-16 0 0,2-23 14 0 0,-1-3 42 0 0,1-4-3 0 0,-3 6 273 0 0,3-9-128 0 0,-1-1-124 0 0,-4 2-6 0 0,2-3-11 0 0,-8 3-44 0 0,0-2-20 0 0,12-5 9 0 0,1 0-1 0 0,0 0 1 0 0,0 0 0 0 0,0 0 0 0 0,0 0 0 0 0,0 0 0 0 0,-1 0 0 0 0,1 0 0 0 0,0 0 0 0 0,0 0 0 0 0,0 0-1 0 0,0 0 1 0 0,0 1 0 0 0,0-1 0 0 0,0 0 0 0 0,-1 0 0 0 0,1 0 0 0 0,0 0 0 0 0,0 0 0 0 0,0 0 0 0 0,0 0 0 0 0,0 0-1 0 0,0 0 1 0 0,0 1 0 0 0,0-1 0 0 0,0 0 0 0 0,0 0 0 0 0,0 0 0 0 0,-1 0 0 0 0,1 0 0 0 0,0 0 0 0 0,0 1 0 0 0,0-1-1 0 0,0 0 1 0 0,0 0 0 0 0,0 0 0 0 0,0 0 0 0 0,0 1 0 0 0,-1 11-10 0 0,3 3 11 0 0,4-4 0 0 0,2 0 0 0 0,1-1 0 0 0,-2-4 11 0 0,-5-4 45 0 0,-1-4 19 0 0,4-8-19 0 0,-2-3-46 0 0,-3-2-10 0 0,-2 0 0 0 0,-2 0 0 0 0,0 0 11 0 0,-1 0 32 0 0,3 8-40 0 0,-2-9 5 0 0,0-4-9 0 0,3 15 1 0 0,-3-19 0 0 0,4-31-53 0 0,-1 41 41 0 0,2-31-40 0 0,5 1 41 0 0,-3 16-42 0 0,-1 15 42 0 0,-2 0 11 0 0,0 0 0 0 0,0 2 11 0 0,0 6 32 0 0,-2-6-33 0 0,-1-2-10 0 0,-1 0 0 0 0,4 1 0 0 0,-2-2 0 0 0,0 2 0 0 0,-5-53 0 0 0,3 47 0 0 0,6-27 0 0 0,-2 33 0 0 0,2 0 0 0 0,-1 1 0 0 0,1-2 0 0 0,-2 1 0 0 0,0 3 12 0 0,1 3 45 0 0,-5-11 202 0 0,4 16-192 0 0,-1-1-3 0 0,-8-19 147 0 0,6 9-201 0 0,1 0-10 0 0,-1 0 0 0 0,0 1 11 0 0,1-2 32 0 0,-1 3-22 0 0,2 7 8 0 0,-4-15 297 0 0,3 4-233 0 0,2 12-34 0 0,-7-12 111 0 0,5 5-164 0 0,2 5-49 0 0,1-5 20 0 0,-1 5-25 0 0,0-3 47 0 0,0 3 44 0 0,-3-5-22 0 0,2 7 34 0 0,1-1 3 0 0,-3-5-56 0 0,2 3-45 0 0,-3-3 43 0 0,3 5 53 0 0,10 50 339 0 0,-8-23-188 0 0,-2 44 0 0 0,-8 87-4 0 0,7-44-183 0 0,-9 108 30 0 0,-8-43-2 0 0,0 5-15 0 0,-1-48-38 0 0,4-37 39 0 0,-6 163-1 0 0,22-233-8 0 0,-1-6-14 0 0,2 1-1 0 0,0-1 1 0 0,2 0-1 0 0,0 1 1 0 0,1-1-1 0 0,9 26 1 0 0,-13-44 51 0 0,1 0 26 0 0,-1-2-67 0 0,1 1 1 0 0,-1-1-1 0 0,0 0 1 0 0,0 1-1 0 0,1-1 0 0 0,-1 0 1 0 0,0 1-1 0 0,0-1 1 0 0,0 1-1 0 0,0-1 0 0 0,0 1 1 0 0,1-1-1 0 0,-1 0 1 0 0,0 1-1 0 0,0-1 0 0 0,0 1 1 0 0,0-1-1 0 0,0 1 1 0 0,0-1-1 0 0,0 1 0 0 0,-1-1 1 0 0,1 0-1 0 0,0 1 1 0 0,0-1-1 0 0,0 1 1 0 0,-7 8 73 0 0,4-6-10 0 0,-9 1-15 0 0,-2-2-54 0 0,10-2-17 0 0,0-1 0 0 0,0 1 1 0 0,0-1-1 0 0,0 0 0 0 0,1 0 0 0 0,-1-1 0 0 0,0 1 0 0 0,1-1 0 0 0,-1 0 0 0 0,1 0 1 0 0,0 0-1 0 0,-4-3 0 0 0,-6-6-82 0 0,-17-17 0 0 0,25 24 62 0 0,-11-13-17 0 0,1 0 1 0 0,0-1 0 0 0,2 0-1 0 0,-24-40 1 0 0,-96-231-346 0 0,129 281 351 0 0,2 10 18 0 0,2 7-4 0 0,2 10-22 0 0,1 0 1 0 0,2 0 0 0 0,6 20 0 0 0,-8-29 38 0 0,30 79 4 0 0,-10-32 0 0 0,-16-36 0 0 0,-4-10 0 0 0,1 0 0 0 0,1 0 0 0 0,0 0 0 0 0,1 0 0 0 0,0-1 0 0 0,12 17 0 0 0,-9-16 0 0 0,-2-1-10 0 0,-16-26-368 0 0,1-1 1 0 0,1 1 0 0 0,-8-31 0 0 0,8 26 3 0 0,-2-17-863 0 0,5 12 543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1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7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6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BC673-7888-4834-A950-E7CB85F061B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76FF7F-8960-467F-A513-56386111D2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7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8.png"/><Relationship Id="rId4" Type="http://schemas.openxmlformats.org/officeDocument/2006/relationships/customXml" Target="../ink/ink7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3B765C1-12B1-43C5-B699-1C7779307B8A}"/>
              </a:ext>
            </a:extLst>
          </p:cNvPr>
          <p:cNvSpPr/>
          <p:nvPr/>
        </p:nvSpPr>
        <p:spPr>
          <a:xfrm>
            <a:off x="7503013" y="0"/>
            <a:ext cx="420495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A902-4099-4834-BED9-56214308B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969" y="1255282"/>
            <a:ext cx="5743978" cy="3005883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solidFill>
                  <a:schemeClr val="tx1"/>
                </a:solidFill>
              </a:rPr>
              <a:t>BAFF-R Targeted CAR-T Cell Immunotherapy: New Hope For Patients With </a:t>
            </a:r>
            <a:br>
              <a:rPr lang="en-US" sz="4200" dirty="0">
                <a:solidFill>
                  <a:schemeClr val="tx1"/>
                </a:solidFill>
              </a:rPr>
            </a:br>
            <a:r>
              <a:rPr lang="en-US" sz="4200" dirty="0">
                <a:solidFill>
                  <a:schemeClr val="tx1"/>
                </a:solidFill>
              </a:rPr>
              <a:t>B-Cell Malignancies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AFA2E-3E92-438D-9384-D1C58C706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969" y="4817594"/>
            <a:ext cx="6415825" cy="1076551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Kayla Underbrink</a:t>
            </a:r>
          </a:p>
          <a:p>
            <a:pPr algn="r"/>
            <a:endParaRPr lang="en-US" sz="1600" dirty="0"/>
          </a:p>
          <a:p>
            <a:pPr algn="l"/>
            <a:r>
              <a:rPr lang="en-US" sz="1600" b="0" i="0" dirty="0">
                <a:effectLst/>
                <a:latin typeface="Times New Roman" panose="02020603050405020304" pitchFamily="18" charset="0"/>
              </a:rPr>
              <a:t>Seattle Children’s Research Institute </a:t>
            </a:r>
          </a:p>
          <a:p>
            <a:pPr algn="l"/>
            <a:r>
              <a:rPr lang="en-US" sz="1600" b="0" i="0" dirty="0">
                <a:effectLst/>
                <a:latin typeface="Times New Roman" panose="02020603050405020304" pitchFamily="18" charset="0"/>
              </a:rPr>
              <a:t>Seattle Children’s Therapeutics: Jensen Lab</a:t>
            </a: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72E81-5EE5-4AE4-B51E-39DEAA9BE246}"/>
              </a:ext>
            </a:extLst>
          </p:cNvPr>
          <p:cNvCxnSpPr>
            <a:cxnSpLocks/>
          </p:cNvCxnSpPr>
          <p:nvPr/>
        </p:nvCxnSpPr>
        <p:spPr>
          <a:xfrm>
            <a:off x="7782056" y="3770514"/>
            <a:ext cx="3646868" cy="0"/>
          </a:xfrm>
          <a:prstGeom prst="line">
            <a:avLst/>
          </a:prstGeom>
          <a:ln>
            <a:solidFill>
              <a:srgbClr val="007B9B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CCA01D-E5C8-4869-A175-9059401E8D9D}"/>
              </a:ext>
            </a:extLst>
          </p:cNvPr>
          <p:cNvSpPr txBox="1"/>
          <p:nvPr/>
        </p:nvSpPr>
        <p:spPr>
          <a:xfrm>
            <a:off x="8585355" y="3835831"/>
            <a:ext cx="204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E9804F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Therapeutics</a:t>
            </a:r>
            <a:endParaRPr lang="en-US" sz="2800" dirty="0">
              <a:solidFill>
                <a:srgbClr val="E9804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CCA17BBD-5632-4202-9C7F-160755B2D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490" y="1653324"/>
            <a:ext cx="3810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7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5032-3D8B-4323-B12D-8D10400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6E4F-B338-4EF7-81D8-D05EA0FE3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3B17-E54F-41CA-853C-7C736985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6" y="478859"/>
            <a:ext cx="5128111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Pediatric Cancer Statistics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9E213D-6FC7-4D39-BF1A-31D4BA2D71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7627" y="898978"/>
            <a:ext cx="6847062" cy="49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21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EA43-6E4D-4EEC-945A-54898546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CAR-T Cell Therapy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1986-EC20-4736-B4FE-5AE4E9EDB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371662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DA4DDA-8C65-4020-9705-718D3D542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t="12119" r="11666" b="11227"/>
          <a:stretch/>
        </p:blipFill>
        <p:spPr bwMode="auto">
          <a:xfrm>
            <a:off x="9034835" y="3746075"/>
            <a:ext cx="1525982" cy="19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5AF4819-CB08-4350-AB57-071252AAB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65" y="3827929"/>
            <a:ext cx="2019202" cy="191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275A65-8238-4616-BB61-91FC0BCD0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24402" r="6286" b="19151"/>
          <a:stretch/>
        </p:blipFill>
        <p:spPr bwMode="auto">
          <a:xfrm>
            <a:off x="3544018" y="4314555"/>
            <a:ext cx="2233776" cy="7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3824F4C-9C89-4F36-B14E-6B06E1618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0" t="24403" r="6286" b="28673"/>
          <a:stretch/>
        </p:blipFill>
        <p:spPr bwMode="auto">
          <a:xfrm>
            <a:off x="7316878" y="4869634"/>
            <a:ext cx="411991" cy="4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4D53D32E-ECC2-48DB-BBE9-EF9A01F0B6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0" t="24403" r="6286" b="28673"/>
          <a:stretch/>
        </p:blipFill>
        <p:spPr bwMode="auto">
          <a:xfrm>
            <a:off x="7110883" y="4356001"/>
            <a:ext cx="411991" cy="4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DDE3E512-414C-48F7-9095-E5509ED0F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0" t="24403" r="6286" b="28673"/>
          <a:stretch/>
        </p:blipFill>
        <p:spPr bwMode="auto">
          <a:xfrm>
            <a:off x="7463831" y="4053661"/>
            <a:ext cx="411991" cy="4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3EE861DB-AE53-4069-AF48-61425CB4D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0" t="24403" r="6286" b="28673"/>
          <a:stretch/>
        </p:blipFill>
        <p:spPr bwMode="auto">
          <a:xfrm>
            <a:off x="6646140" y="4778587"/>
            <a:ext cx="411991" cy="4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EC10D3CE-7BF2-44D0-81F3-D3A12872A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0" t="24403" r="6286" b="28673"/>
          <a:stretch/>
        </p:blipFill>
        <p:spPr bwMode="auto">
          <a:xfrm>
            <a:off x="7095957" y="3733100"/>
            <a:ext cx="411991" cy="4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6A1A05F4-5D18-40FA-869F-6919D0756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0" t="24403" r="6286" b="28673"/>
          <a:stretch/>
        </p:blipFill>
        <p:spPr bwMode="auto">
          <a:xfrm>
            <a:off x="6593389" y="4009092"/>
            <a:ext cx="411991" cy="4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6F2C9D0B-4AAC-46E7-BBC6-D812652C6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0" t="24403" r="6286" b="28673"/>
          <a:stretch/>
        </p:blipFill>
        <p:spPr bwMode="auto">
          <a:xfrm>
            <a:off x="7809245" y="4579918"/>
            <a:ext cx="411991" cy="42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37B8F12-A9FE-40A3-8F69-784F0052E2AB}"/>
              </a:ext>
            </a:extLst>
          </p:cNvPr>
          <p:cNvGrpSpPr/>
          <p:nvPr/>
        </p:nvGrpSpPr>
        <p:grpSpPr>
          <a:xfrm>
            <a:off x="1008184" y="2517972"/>
            <a:ext cx="2747619" cy="1099047"/>
            <a:chOff x="4720" y="135665"/>
            <a:chExt cx="2747619" cy="1099047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0D167C71-64F1-48FC-9640-3A43A595A40E}"/>
                </a:ext>
              </a:extLst>
            </p:cNvPr>
            <p:cNvSpPr/>
            <p:nvPr/>
          </p:nvSpPr>
          <p:spPr>
            <a:xfrm>
              <a:off x="4720" y="135665"/>
              <a:ext cx="2747619" cy="1099047"/>
            </a:xfrm>
            <a:prstGeom prst="chevron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Chevron 4">
              <a:extLst>
                <a:ext uri="{FF2B5EF4-FFF2-40B4-BE49-F238E27FC236}">
                  <a16:creationId xmlns:a16="http://schemas.microsoft.com/office/drawing/2014/main" id="{76B1B7CB-8B0D-4880-8216-A5FBEEFB6065}"/>
                </a:ext>
              </a:extLst>
            </p:cNvPr>
            <p:cNvSpPr txBox="1"/>
            <p:nvPr/>
          </p:nvSpPr>
          <p:spPr>
            <a:xfrm>
              <a:off x="554244" y="135665"/>
              <a:ext cx="1648572" cy="1099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008" tIns="20003" rIns="20003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T-Cells Isolated from patient blood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AAA24A-F6B9-46C8-9C88-A6A14C913C45}"/>
              </a:ext>
            </a:extLst>
          </p:cNvPr>
          <p:cNvGrpSpPr/>
          <p:nvPr/>
        </p:nvGrpSpPr>
        <p:grpSpPr>
          <a:xfrm>
            <a:off x="3470195" y="2527137"/>
            <a:ext cx="2747619" cy="1099047"/>
            <a:chOff x="2477577" y="135665"/>
            <a:chExt cx="2747619" cy="1099047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BCF4B436-E089-4310-9943-CCB2D998D59C}"/>
                </a:ext>
              </a:extLst>
            </p:cNvPr>
            <p:cNvSpPr/>
            <p:nvPr/>
          </p:nvSpPr>
          <p:spPr>
            <a:xfrm>
              <a:off x="2477577" y="135665"/>
              <a:ext cx="2747619" cy="1099047"/>
            </a:xfrm>
            <a:prstGeom prst="chevron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4">
              <a:extLst>
                <a:ext uri="{FF2B5EF4-FFF2-40B4-BE49-F238E27FC236}">
                  <a16:creationId xmlns:a16="http://schemas.microsoft.com/office/drawing/2014/main" id="{2C41CE14-D2A0-45F8-9C4B-1F85BE4FACE0}"/>
                </a:ext>
              </a:extLst>
            </p:cNvPr>
            <p:cNvSpPr txBox="1"/>
            <p:nvPr/>
          </p:nvSpPr>
          <p:spPr>
            <a:xfrm>
              <a:off x="3027101" y="135665"/>
              <a:ext cx="1648572" cy="1099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Isolated T-Cells are  modified to express CARs T-Cells Isolated from patient blood capable of recognizing cancer cells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BFEE58-A781-4EA4-9045-162D71B6C4E2}"/>
              </a:ext>
            </a:extLst>
          </p:cNvPr>
          <p:cNvGrpSpPr/>
          <p:nvPr/>
        </p:nvGrpSpPr>
        <p:grpSpPr>
          <a:xfrm>
            <a:off x="5953195" y="2537377"/>
            <a:ext cx="2747619" cy="1099047"/>
            <a:chOff x="4950434" y="135665"/>
            <a:chExt cx="2747619" cy="1099047"/>
          </a:xfrm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F49ACB71-116D-43CD-B0B2-3AD25636A2D9}"/>
                </a:ext>
              </a:extLst>
            </p:cNvPr>
            <p:cNvSpPr/>
            <p:nvPr/>
          </p:nvSpPr>
          <p:spPr>
            <a:xfrm>
              <a:off x="4950434" y="135665"/>
              <a:ext cx="2747619" cy="1099047"/>
            </a:xfrm>
            <a:prstGeom prst="chevron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Chevron 4">
              <a:extLst>
                <a:ext uri="{FF2B5EF4-FFF2-40B4-BE49-F238E27FC236}">
                  <a16:creationId xmlns:a16="http://schemas.microsoft.com/office/drawing/2014/main" id="{234136DB-AB93-4DE0-9EF9-9CCEB522A812}"/>
                </a:ext>
              </a:extLst>
            </p:cNvPr>
            <p:cNvSpPr txBox="1"/>
            <p:nvPr/>
          </p:nvSpPr>
          <p:spPr>
            <a:xfrm>
              <a:off x="5499958" y="135665"/>
              <a:ext cx="1648572" cy="1099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Modified T-Cells are expanded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7C0C01-B5E7-41AD-BE4F-43341BDB31F6}"/>
              </a:ext>
            </a:extLst>
          </p:cNvPr>
          <p:cNvGrpSpPr/>
          <p:nvPr/>
        </p:nvGrpSpPr>
        <p:grpSpPr>
          <a:xfrm>
            <a:off x="8436196" y="2547617"/>
            <a:ext cx="2747619" cy="1099047"/>
            <a:chOff x="7423291" y="135665"/>
            <a:chExt cx="2747619" cy="1099047"/>
          </a:xfrm>
        </p:grpSpPr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7CFBC996-74C2-4C5C-B471-B4483CE05F84}"/>
                </a:ext>
              </a:extLst>
            </p:cNvPr>
            <p:cNvSpPr/>
            <p:nvPr/>
          </p:nvSpPr>
          <p:spPr>
            <a:xfrm>
              <a:off x="7423291" y="135665"/>
              <a:ext cx="2747619" cy="1099047"/>
            </a:xfrm>
            <a:prstGeom prst="chevron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Arrow: Chevron 4">
              <a:extLst>
                <a:ext uri="{FF2B5EF4-FFF2-40B4-BE49-F238E27FC236}">
                  <a16:creationId xmlns:a16="http://schemas.microsoft.com/office/drawing/2014/main" id="{071451E9-5FFA-4078-87F4-8AD4D2FFCD36}"/>
                </a:ext>
              </a:extLst>
            </p:cNvPr>
            <p:cNvSpPr txBox="1"/>
            <p:nvPr/>
          </p:nvSpPr>
          <p:spPr>
            <a:xfrm>
              <a:off x="7972815" y="135665"/>
              <a:ext cx="1648572" cy="10990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Final T-Cells are infused into the patient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2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4B94-2A6F-4AF9-BB22-2091D59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CARs Allow for Antigen Recognition of Specific Cells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2F85D80-7357-42E1-8F49-554CE56C32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35" y="1735340"/>
            <a:ext cx="4190125" cy="35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565D92-1AB3-4E0A-BDB3-C4B6ED6AB8C4}"/>
              </a:ext>
            </a:extLst>
          </p:cNvPr>
          <p:cNvSpPr/>
          <p:nvPr/>
        </p:nvSpPr>
        <p:spPr>
          <a:xfrm>
            <a:off x="2306392" y="3352695"/>
            <a:ext cx="48780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4BD95-A24F-4B54-9C91-B9877E50CE6E}"/>
              </a:ext>
            </a:extLst>
          </p:cNvPr>
          <p:cNvSpPr/>
          <p:nvPr/>
        </p:nvSpPr>
        <p:spPr>
          <a:xfrm>
            <a:off x="2601133" y="4174276"/>
            <a:ext cx="47482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7405F9F-1D4D-4FF7-B588-5236311E0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1" t="24403" r="8046" b="28673"/>
          <a:stretch/>
        </p:blipFill>
        <p:spPr bwMode="auto">
          <a:xfrm rot="20804982">
            <a:off x="846849" y="2679678"/>
            <a:ext cx="1359446" cy="149864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9A7C50-A09F-4EBC-A53F-815C8608AEFE}"/>
              </a:ext>
            </a:extLst>
          </p:cNvPr>
          <p:cNvSpPr txBox="1"/>
          <p:nvPr/>
        </p:nvSpPr>
        <p:spPr>
          <a:xfrm>
            <a:off x="943840" y="3105833"/>
            <a:ext cx="124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CD19 CAR T-Cell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98D51D0-10B6-4FFE-AE00-61048BB85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00" t="24403" r="6286" b="28673"/>
          <a:stretch/>
        </p:blipFill>
        <p:spPr bwMode="auto">
          <a:xfrm>
            <a:off x="1682544" y="4504375"/>
            <a:ext cx="1393409" cy="14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513478-51CB-468A-BC47-3817C47B86C1}"/>
              </a:ext>
            </a:extLst>
          </p:cNvPr>
          <p:cNvSpPr txBox="1"/>
          <p:nvPr/>
        </p:nvSpPr>
        <p:spPr>
          <a:xfrm>
            <a:off x="1756250" y="4948025"/>
            <a:ext cx="1245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CD22 CAR T-Cell</a:t>
            </a:r>
          </a:p>
        </p:txBody>
      </p:sp>
      <p:pic>
        <p:nvPicPr>
          <p:cNvPr id="13" name="Picture 2" descr="See the source image">
            <a:extLst>
              <a:ext uri="{FF2B5EF4-FFF2-40B4-BE49-F238E27FC236}">
                <a16:creationId xmlns:a16="http://schemas.microsoft.com/office/drawing/2014/main" id="{1FCDFFB8-EA7C-4F44-B64E-6D701A5E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926" y="1690688"/>
            <a:ext cx="4190125" cy="35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E9095C3-2B1B-4A8B-84B6-2E4E5E1FF862}"/>
                  </a:ext>
                </a:extLst>
              </p14:cNvPr>
              <p14:cNvContentPartPr/>
              <p14:nvPr/>
            </p14:nvContentPartPr>
            <p14:xfrm>
              <a:off x="7159169" y="3265130"/>
              <a:ext cx="610200" cy="363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E9095C3-2B1B-4A8B-84B6-2E4E5E1FF8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6529" y="3202130"/>
                <a:ext cx="7358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FFB881-74C3-437A-B40F-E9B8877620DA}"/>
                  </a:ext>
                </a:extLst>
              </p14:cNvPr>
              <p14:cNvContentPartPr/>
              <p14:nvPr/>
            </p14:nvContentPartPr>
            <p14:xfrm>
              <a:off x="7825847" y="3335141"/>
              <a:ext cx="98280" cy="135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FFB881-74C3-437A-B40F-E9B8877620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2847" y="3272141"/>
                <a:ext cx="2239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0A8B097-ADF1-42B0-8E77-C17DC2334943}"/>
                  </a:ext>
                </a:extLst>
              </p14:cNvPr>
              <p14:cNvContentPartPr/>
              <p14:nvPr/>
            </p14:nvContentPartPr>
            <p14:xfrm>
              <a:off x="7922327" y="3389861"/>
              <a:ext cx="15840" cy="129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0A8B097-ADF1-42B0-8E77-C17DC23349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9327" y="3326861"/>
                <a:ext cx="1414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6DDDC8-DCAC-4F42-BFE6-DD502F96944C}"/>
                  </a:ext>
                </a:extLst>
              </p14:cNvPr>
              <p14:cNvContentPartPr/>
              <p14:nvPr/>
            </p14:nvContentPartPr>
            <p14:xfrm>
              <a:off x="7933487" y="4135421"/>
              <a:ext cx="97200" cy="158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6DDDC8-DCAC-4F42-BFE6-DD502F9694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0487" y="4072781"/>
                <a:ext cx="222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9E3908-B9E5-4279-A59A-DE886300F6EF}"/>
                  </a:ext>
                </a:extLst>
              </p14:cNvPr>
              <p14:cNvContentPartPr/>
              <p14:nvPr/>
            </p14:nvContentPartPr>
            <p14:xfrm>
              <a:off x="8085767" y="4108781"/>
              <a:ext cx="44280" cy="51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9E3908-B9E5-4279-A59A-DE886300F6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22767" y="4045781"/>
                <a:ext cx="169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6F8410-EFD9-431E-A03D-4E7CD37D6A5C}"/>
                  </a:ext>
                </a:extLst>
              </p14:cNvPr>
              <p14:cNvContentPartPr/>
              <p14:nvPr/>
            </p14:nvContentPartPr>
            <p14:xfrm>
              <a:off x="7434436" y="4096186"/>
              <a:ext cx="666720" cy="300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6F8410-EFD9-431E-A03D-4E7CD37D6A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1796" y="4033186"/>
                <a:ext cx="792360" cy="4266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734E4CD-BE61-4C5B-B420-755E2A51D488}"/>
              </a:ext>
            </a:extLst>
          </p:cNvPr>
          <p:cNvSpPr txBox="1"/>
          <p:nvPr/>
        </p:nvSpPr>
        <p:spPr>
          <a:xfrm>
            <a:off x="1010992" y="1803042"/>
            <a:ext cx="5634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 T-Cell therapy using CD19 and CD22 has proven to be effective.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CD19 and CD22 are not necessary for survival of B-Cells, downregulation of both are potential means of antigen escape.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downregulation of CD19 and CD22 raised the question: Is there an antigen specific to B-Cells that is required for survival?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so, antigen escape would not be a possible means for B-Cell malignancy CAR T-Cell treatment avoidance.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7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5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B5C9-6A32-492E-B296-9ABFC1FB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86" y="101233"/>
            <a:ext cx="4468924" cy="167660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B-Cell Activating Factor Receptor (BAFF-R)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D6B644-F745-46E9-A939-90B0ABED2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E88874-55CB-4EEF-A457-F0D9FB0A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9" r="19272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9980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3D86-94DF-4258-84CD-2ACF09F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Incucyte</a:t>
            </a:r>
            <a:r>
              <a:rPr lang="en-US" dirty="0"/>
              <a:t>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A2FA4-15DF-455E-8EB8-10A59B1A8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32" y="1833378"/>
            <a:ext cx="5780367" cy="44975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8DE4CB-E595-4130-AED5-8A5C5D0F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962" y="3276451"/>
            <a:ext cx="2308374" cy="161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3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1B4A-55BC-4054-B82C-3BEF5BD0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Chromium Release Assay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BA7CD-8997-4887-B327-2C0D1B52F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926" y="1928209"/>
            <a:ext cx="5391150" cy="40005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8EE2C-94F1-4077-B0B9-58C43345B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352" y="2598049"/>
            <a:ext cx="3196722" cy="22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9250-8D9C-49EC-8E49-8602624E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50" y="250648"/>
            <a:ext cx="4821283" cy="1450757"/>
          </a:xfrm>
        </p:spPr>
        <p:txBody>
          <a:bodyPr>
            <a:normAutofit/>
          </a:bodyPr>
          <a:lstStyle/>
          <a:p>
            <a:r>
              <a:rPr lang="en-US" dirty="0"/>
              <a:t>Cytokine Staining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44BA-FE18-442B-90D1-BFC2B18C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256" y="2198914"/>
            <a:ext cx="4821283" cy="36701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C0202-F235-422C-9BE1-4F63CA2F1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18"/>
          <a:stretch/>
        </p:blipFill>
        <p:spPr>
          <a:xfrm>
            <a:off x="244730" y="3191069"/>
            <a:ext cx="3750264" cy="3035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5CA5B-2E80-4A86-BEC9-137F9A558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" t="32848" b="33333"/>
          <a:stretch/>
        </p:blipFill>
        <p:spPr>
          <a:xfrm>
            <a:off x="4280277" y="3191069"/>
            <a:ext cx="3650362" cy="3115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5E739-01DE-44DA-8B0A-FE05B1ABE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829" y="839022"/>
            <a:ext cx="2470772" cy="1724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D400AC-F907-46C6-BA7D-6C9C4A252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732"/>
          <a:stretch/>
        </p:blipFill>
        <p:spPr>
          <a:xfrm>
            <a:off x="8215922" y="3344713"/>
            <a:ext cx="3812111" cy="296141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2874313-1641-460D-8F38-A94E01DDC4BE}"/>
              </a:ext>
            </a:extLst>
          </p:cNvPr>
          <p:cNvGrpSpPr/>
          <p:nvPr/>
        </p:nvGrpSpPr>
        <p:grpSpPr>
          <a:xfrm>
            <a:off x="8304450" y="3406964"/>
            <a:ext cx="90360" cy="218520"/>
            <a:chOff x="8304450" y="3406964"/>
            <a:chExt cx="9036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90E398-9217-482F-A333-BA2E07D9286B}"/>
                    </a:ext>
                  </a:extLst>
                </p14:cNvPr>
                <p14:cNvContentPartPr/>
                <p14:nvPr/>
              </p14:nvContentPartPr>
              <p14:xfrm>
                <a:off x="8304450" y="3464924"/>
                <a:ext cx="90360" cy="160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90E398-9217-482F-A333-BA2E07D928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41810" y="3401924"/>
                  <a:ext cx="216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163A4F-D845-44A2-A155-250B67762A69}"/>
                    </a:ext>
                  </a:extLst>
                </p14:cNvPr>
                <p14:cNvContentPartPr/>
                <p14:nvPr/>
              </p14:nvContentPartPr>
              <p14:xfrm>
                <a:off x="8319930" y="3406964"/>
                <a:ext cx="15840" cy="4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163A4F-D845-44A2-A155-250B67762A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56930" y="3344324"/>
                  <a:ext cx="14148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48AD10F-7C67-492D-913C-72A1BB9F29B6}"/>
                  </a:ext>
                </a:extLst>
              </p14:cNvPr>
              <p14:cNvContentPartPr/>
              <p14:nvPr/>
            </p14:nvContentPartPr>
            <p14:xfrm>
              <a:off x="8072970" y="5373284"/>
              <a:ext cx="313560" cy="610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48AD10F-7C67-492D-913C-72A1BB9F29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0330" y="5310284"/>
                <a:ext cx="439200" cy="7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027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9854-4469-4976-9D24-A3CC67E7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slide……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2095-13EF-4C8B-8272-672DAA40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85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2796</TotalTime>
  <Words>176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BAFF-R Targeted CAR-T Cell Immunotherapy: New Hope For Patients With  B-Cell Malignancies</vt:lpstr>
      <vt:lpstr>Pediatric Cancer Statistics </vt:lpstr>
      <vt:lpstr>CAR-T Cell Therapy Process</vt:lpstr>
      <vt:lpstr>CARs Allow for Antigen Recognition of Specific Cells</vt:lpstr>
      <vt:lpstr>B-Cell Activating Factor Receptor (BAFF-R)</vt:lpstr>
      <vt:lpstr>Incucyte Analysis </vt:lpstr>
      <vt:lpstr>Chromium Release Assay </vt:lpstr>
      <vt:lpstr>Cytokine Staining</vt:lpstr>
      <vt:lpstr>Conclusion slide……</vt:lpstr>
      <vt:lpstr>Acknowledgments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 Underbrink</dc:creator>
  <cp:lastModifiedBy>Kayla Underbrink</cp:lastModifiedBy>
  <cp:revision>3</cp:revision>
  <dcterms:created xsi:type="dcterms:W3CDTF">2021-06-05T19:56:05Z</dcterms:created>
  <dcterms:modified xsi:type="dcterms:W3CDTF">2021-06-07T18:45:36Z</dcterms:modified>
</cp:coreProperties>
</file>