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indra Fuller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D1EF07-C4F8-43BF-814B-B279EE78FA27}" v="1" dt="2021-06-07T21:28:33.465"/>
  </p1510:revLst>
</p1510:revInfo>
</file>

<file path=ppt/tableStyles.xml><?xml version="1.0" encoding="utf-8"?>
<a:tblStyleLst xmlns:a="http://schemas.openxmlformats.org/drawingml/2006/main" def="{1BA30031-C12F-41A7-A15F-A94F8FE2A97A}">
  <a:tblStyle styleId="{1BA30031-C12F-41A7-A15F-A94F8FE2A9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ndra Fuller" userId="6066084ce758df2e" providerId="LiveId" clId="{BFD1EF07-C4F8-43BF-814B-B279EE78FA27}"/>
    <pc:docChg chg="custSel modSld">
      <pc:chgData name="Kindra Fuller" userId="6066084ce758df2e" providerId="LiveId" clId="{BFD1EF07-C4F8-43BF-814B-B279EE78FA27}" dt="2021-06-07T21:28:45.030" v="5" actId="478"/>
      <pc:docMkLst>
        <pc:docMk/>
      </pc:docMkLst>
      <pc:sldChg chg="addSp delSp modSp mod">
        <pc:chgData name="Kindra Fuller" userId="6066084ce758df2e" providerId="LiveId" clId="{BFD1EF07-C4F8-43BF-814B-B279EE78FA27}" dt="2021-06-07T21:28:45.030" v="5" actId="478"/>
        <pc:sldMkLst>
          <pc:docMk/>
          <pc:sldMk cId="0" sldId="256"/>
        </pc:sldMkLst>
        <pc:cxnChg chg="add del mod">
          <ac:chgData name="Kindra Fuller" userId="6066084ce758df2e" providerId="LiveId" clId="{BFD1EF07-C4F8-43BF-814B-B279EE78FA27}" dt="2021-06-07T21:28:45.030" v="5" actId="478"/>
          <ac:cxnSpMkLst>
            <pc:docMk/>
            <pc:sldMk cId="0" sldId="256"/>
            <ac:cxnSpMk id="3" creationId="{923F446F-92C8-4F58-AE31-E11B40005F19}"/>
          </ac:cxnSpMkLst>
        </pc:cxnChg>
        <pc:cxnChg chg="add del mod">
          <ac:chgData name="Kindra Fuller" userId="6066084ce758df2e" providerId="LiveId" clId="{BFD1EF07-C4F8-43BF-814B-B279EE78FA27}" dt="2021-06-07T21:28:43.108" v="4" actId="478"/>
          <ac:cxnSpMkLst>
            <pc:docMk/>
            <pc:sldMk cId="0" sldId="256"/>
            <ac:cxnSpMk id="7" creationId="{6DEDB438-B35B-43CD-8CE7-3B7886B41DD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kindra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7D6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97375" y="448400"/>
            <a:ext cx="4953900" cy="37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00">
                <a:latin typeface="Georgia"/>
                <a:ea typeface="Georgia"/>
                <a:cs typeface="Georgia"/>
                <a:sym typeface="Georgia"/>
              </a:rPr>
              <a:t>Determining the Resistance of Campylobacter Isolates Recovered from Crow Feces with Various Antibiotics</a:t>
            </a:r>
            <a:endParaRPr sz="3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97375" y="4350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Bessy Bao, Kindra Fuller, and Pooneh Hajian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204" y="1269066"/>
            <a:ext cx="3901950" cy="26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Georgia</vt:lpstr>
      <vt:lpstr>Simple Light</vt:lpstr>
      <vt:lpstr>Determining the Resistance of Campylobacter Isolates Recovered from Crow Feces with Various Antibiotics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the Resistance of Campylobacter Isolates Recovered from Crow Feces with Various Antibiotics</dc:title>
  <dc:creator>Kindra Fuller</dc:creator>
  <cp:lastModifiedBy>Kindra Fuller</cp:lastModifiedBy>
  <cp:revision>1</cp:revision>
  <dcterms:modified xsi:type="dcterms:W3CDTF">2021-06-07T21:28:47Z</dcterms:modified>
</cp:coreProperties>
</file>