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haroni" panose="02010803020104030203" pitchFamily="2" charset="-79"/>
      <p:bold r:id="rId4"/>
    </p:embeddedFont>
    <p:embeddedFont>
      <p:font typeface="Fira Sans Extra Condensed Medium" panose="020B0603050000020004" pitchFamily="34" charset="0"/>
      <p:regular r:id="rId5"/>
      <p:bold r:id="rId6"/>
      <p:italic r:id="rId7"/>
      <p:boldItalic r:id="rId8"/>
    </p:embeddedFont>
    <p:embeddedFont>
      <p:font typeface="Hind Vadodara" panose="02000000000000000000" pitchFamily="2" charset="77"/>
      <p:regular r:id="rId9"/>
      <p:bold r:id="rId10"/>
    </p:embeddedFont>
    <p:embeddedFont>
      <p:font typeface="Hind Vadodara Light" panose="02000000000000000000" pitchFamily="2" charset="77"/>
      <p:regular r:id="rId11"/>
      <p:bold r:id="rId12"/>
    </p:embeddedFont>
    <p:embeddedFont>
      <p:font typeface="Hind Vadodara Medium" panose="02000000000000000000" pitchFamily="2" charset="77"/>
      <p:regular r:id="rId13"/>
      <p:bold r:id="rId14"/>
    </p:embeddedFont>
    <p:embeddedFont>
      <p:font typeface="Teko Light" panose="02000000000000000000" pitchFamily="2" charset="7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9AA0A6"/>
          </p15:clr>
        </p15:guide>
        <p15:guide id="2" orient="horz" pos="284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56" d="100"/>
          <a:sy n="156" d="100"/>
        </p:scale>
        <p:origin x="360" y="176"/>
      </p:cViewPr>
      <p:guideLst>
        <p:guide pos="2880"/>
        <p:guide orient="horz" pos="2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3da1a43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3da1a43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481725" y="1331450"/>
            <a:ext cx="4180500" cy="174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5000" y="325755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 flipH="1">
            <a:off x="5126168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 flipH="1">
            <a:off x="5126168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 idx="2"/>
          </p:nvPr>
        </p:nvSpPr>
        <p:spPr>
          <a:xfrm flipH="1">
            <a:off x="5150318" y="2085436"/>
            <a:ext cx="18210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3"/>
          </p:nvPr>
        </p:nvSpPr>
        <p:spPr>
          <a:xfrm flipH="1">
            <a:off x="5126168" y="15171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4"/>
          </p:nvPr>
        </p:nvSpPr>
        <p:spPr>
          <a:xfrm flipH="1">
            <a:off x="2241967" y="2088936"/>
            <a:ext cx="17937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5"/>
          </p:nvPr>
        </p:nvSpPr>
        <p:spPr>
          <a:xfrm flipH="1">
            <a:off x="2204167" y="151716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6"/>
          </p:nvPr>
        </p:nvSpPr>
        <p:spPr>
          <a:xfrm flipH="1">
            <a:off x="2204167" y="3534082"/>
            <a:ext cx="1869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7"/>
          </p:nvPr>
        </p:nvSpPr>
        <p:spPr>
          <a:xfrm flipH="1">
            <a:off x="2204167" y="2966850"/>
            <a:ext cx="18693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8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ctrTitle"/>
          </p:nvPr>
        </p:nvSpPr>
        <p:spPr>
          <a:xfrm flipH="1">
            <a:off x="2543653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 flipH="1">
            <a:off x="2266603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ctrTitle" idx="2"/>
          </p:nvPr>
        </p:nvSpPr>
        <p:spPr>
          <a:xfrm flipH="1">
            <a:off x="2543653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3"/>
          </p:nvPr>
        </p:nvSpPr>
        <p:spPr>
          <a:xfrm flipH="1">
            <a:off x="2266608" y="3958300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ctrTitle" idx="4"/>
          </p:nvPr>
        </p:nvSpPr>
        <p:spPr>
          <a:xfrm flipH="1">
            <a:off x="2543653" y="241034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5"/>
          </p:nvPr>
        </p:nvSpPr>
        <p:spPr>
          <a:xfrm flipH="1">
            <a:off x="2266608" y="279217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ctrTitle" idx="6"/>
          </p:nvPr>
        </p:nvSpPr>
        <p:spPr>
          <a:xfrm flipH="1">
            <a:off x="5039747" y="2410346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7"/>
          </p:nvPr>
        </p:nvSpPr>
        <p:spPr>
          <a:xfrm flipH="1">
            <a:off x="4762697" y="2793356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ctrTitle" idx="8"/>
          </p:nvPr>
        </p:nvSpPr>
        <p:spPr>
          <a:xfrm flipH="1">
            <a:off x="5039747" y="3575283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9"/>
          </p:nvPr>
        </p:nvSpPr>
        <p:spPr>
          <a:xfrm flipH="1">
            <a:off x="4762697" y="3958293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ctrTitle" idx="13"/>
          </p:nvPr>
        </p:nvSpPr>
        <p:spPr>
          <a:xfrm flipH="1">
            <a:off x="5039747" y="1245955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14"/>
          </p:nvPr>
        </p:nvSpPr>
        <p:spPr>
          <a:xfrm flipH="1">
            <a:off x="4762697" y="1627785"/>
            <a:ext cx="21147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 idx="15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2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ctrTitle"/>
          </p:nvPr>
        </p:nvSpPr>
        <p:spPr>
          <a:xfrm flipH="1">
            <a:off x="612075" y="1881706"/>
            <a:ext cx="41829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 flipH="1">
            <a:off x="612075" y="2837144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880701" y="2478400"/>
            <a:ext cx="131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5">
  <p:cSld name="CUSTOM_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ctrTitle"/>
          </p:nvPr>
        </p:nvSpPr>
        <p:spPr>
          <a:xfrm flipH="1">
            <a:off x="2726850" y="2897239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1"/>
          </p:nvPr>
        </p:nvSpPr>
        <p:spPr>
          <a:xfrm flipH="1">
            <a:off x="3292050" y="3488360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451650" y="1351346"/>
            <a:ext cx="224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4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ctrTitle"/>
          </p:nvPr>
        </p:nvSpPr>
        <p:spPr>
          <a:xfrm flipH="1">
            <a:off x="4847211" y="2553180"/>
            <a:ext cx="3690300" cy="4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 flipH="1">
            <a:off x="5977611" y="2837721"/>
            <a:ext cx="2559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133750" y="2079350"/>
            <a:ext cx="20001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3">
    <p:bg>
      <p:bgPr>
        <a:solidFill>
          <a:schemeClr val="l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2069575" y="1357150"/>
            <a:ext cx="514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4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621618" y="3589129"/>
            <a:ext cx="24180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Hind Vadodara Medium"/>
                <a:ea typeface="Hind Vadodara Medium"/>
                <a:cs typeface="Hind Vadodara Medium"/>
                <a:sym typeface="Hind Vadodara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  <a:latin typeface="Hind Vadodara Medium"/>
              <a:ea typeface="Hind Vadodara Medium"/>
              <a:cs typeface="Hind Vadodara Medium"/>
              <a:sym typeface="Hind Vadoda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Hind Vadodara Light"/>
              <a:ea typeface="Hind Vadodara Light"/>
              <a:cs typeface="Hind Vadodara Light"/>
              <a:sym typeface="Hind Vadodara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bg>
      <p:bgPr>
        <a:solidFill>
          <a:schemeClr val="lt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007825" y="1945343"/>
            <a:ext cx="4535700" cy="8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621050" y="2620363"/>
            <a:ext cx="292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595072" y="2093275"/>
            <a:ext cx="10530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500"/>
              <a:buFont typeface="Fira Sans Extra Condensed Medium"/>
              <a:buNone/>
              <a:defRPr sz="55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2480" y="1297750"/>
            <a:ext cx="3128100" cy="29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ctrTitle"/>
          </p:nvPr>
        </p:nvSpPr>
        <p:spPr>
          <a:xfrm flipH="1">
            <a:off x="5408076" y="1087185"/>
            <a:ext cx="2250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 flipH="1">
            <a:off x="1483662" y="4161895"/>
            <a:ext cx="22500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ctrTitle" idx="2"/>
          </p:nvPr>
        </p:nvSpPr>
        <p:spPr>
          <a:xfrm flipH="1">
            <a:off x="1505901" y="3702014"/>
            <a:ext cx="2205600" cy="6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 flipH="1">
            <a:off x="5408076" y="1497548"/>
            <a:ext cx="2250000" cy="6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25025" y="35533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25025" y="1331190"/>
            <a:ext cx="3375300" cy="1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ctrTitle"/>
          </p:nvPr>
        </p:nvSpPr>
        <p:spPr>
          <a:xfrm flipH="1">
            <a:off x="616848" y="1589117"/>
            <a:ext cx="3301800" cy="13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 flipH="1">
            <a:off x="616948" y="2831770"/>
            <a:ext cx="23313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CUSTOM_1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625844" y="195325"/>
            <a:ext cx="2649300" cy="18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 flipH="1">
            <a:off x="6552430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 flipH="1">
            <a:off x="6472706" y="2473075"/>
            <a:ext cx="17199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 idx="2"/>
          </p:nvPr>
        </p:nvSpPr>
        <p:spPr>
          <a:xfrm flipH="1">
            <a:off x="3791699" y="2463578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 flipH="1">
            <a:off x="3791699" y="2938421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 idx="4"/>
          </p:nvPr>
        </p:nvSpPr>
        <p:spPr>
          <a:xfrm flipH="1">
            <a:off x="1071599" y="2010857"/>
            <a:ext cx="1560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5"/>
          </p:nvPr>
        </p:nvSpPr>
        <p:spPr>
          <a:xfrm flipH="1">
            <a:off x="1071600" y="2473075"/>
            <a:ext cx="15606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/>
          </p:nvPr>
        </p:nvSpPr>
        <p:spPr>
          <a:xfrm>
            <a:off x="2421000" y="283608"/>
            <a:ext cx="43020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eko Light"/>
              <a:buNone/>
              <a:defRPr sz="2400">
                <a:solidFill>
                  <a:schemeClr val="dk1"/>
                </a:solidFill>
                <a:latin typeface="Teko Light"/>
                <a:ea typeface="Teko Light"/>
                <a:cs typeface="Teko Light"/>
                <a:sym typeface="Tek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 Vadodara Light"/>
              <a:buChar char="●"/>
              <a:defRPr sz="18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Vadodara Light"/>
              <a:buChar char="○"/>
              <a:defRPr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●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Vadodara Light"/>
              <a:buChar char="○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Hind Vadodara Light"/>
              <a:buChar char="■"/>
              <a:defRPr sz="1200">
                <a:solidFill>
                  <a:schemeClr val="dk1"/>
                </a:solidFill>
                <a:latin typeface="Hind Vadodara Light"/>
                <a:ea typeface="Hind Vadodara Light"/>
                <a:cs typeface="Hind Vadodara Light"/>
                <a:sym typeface="Hind Vadodara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2" r:id="rId11"/>
    <p:sldLayoutId id="2147483663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ctrTitle"/>
          </p:nvPr>
        </p:nvSpPr>
        <p:spPr>
          <a:xfrm>
            <a:off x="1641021" y="1526721"/>
            <a:ext cx="5850879" cy="26298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Aharoni" panose="02010803020104030203" pitchFamily="2" charset="-79"/>
                <a:ea typeface="Montserrat"/>
                <a:cs typeface="Aharoni" panose="02010803020104030203" pitchFamily="2" charset="-79"/>
                <a:sym typeface="Montserrat"/>
              </a:rPr>
              <a:t>Determining Relative Abundance of </a:t>
            </a:r>
            <a:r>
              <a:rPr lang="en" sz="2600" b="1" i="1" dirty="0" err="1">
                <a:latin typeface="Aharoni" panose="02010803020104030203" pitchFamily="2" charset="-79"/>
                <a:ea typeface="Montserrat"/>
                <a:cs typeface="Aharoni" panose="02010803020104030203" pitchFamily="2" charset="-79"/>
                <a:sym typeface="Montserrat"/>
              </a:rPr>
              <a:t>Desulfovibrio</a:t>
            </a:r>
            <a:r>
              <a:rPr lang="en" sz="2600" b="1" i="1" dirty="0">
                <a:latin typeface="Aharoni" panose="02010803020104030203" pitchFamily="2" charset="-79"/>
                <a:ea typeface="Montserrat"/>
                <a:cs typeface="Aharoni" panose="02010803020104030203" pitchFamily="2" charset="-79"/>
                <a:sym typeface="Montserrat"/>
              </a:rPr>
              <a:t> vulgaris</a:t>
            </a:r>
            <a:r>
              <a:rPr lang="en" sz="2600" b="1" dirty="0">
                <a:latin typeface="Aharoni" panose="02010803020104030203" pitchFamily="2" charset="-79"/>
                <a:ea typeface="Montserrat"/>
                <a:cs typeface="Aharoni" panose="02010803020104030203" pitchFamily="2" charset="-79"/>
                <a:sym typeface="Montserrat"/>
              </a:rPr>
              <a:t> and </a:t>
            </a:r>
            <a:r>
              <a:rPr lang="en" sz="2600" b="1" i="1" dirty="0" err="1">
                <a:latin typeface="Aharoni" panose="02010803020104030203" pitchFamily="2" charset="-79"/>
                <a:ea typeface="Montserrat"/>
                <a:cs typeface="Aharoni" panose="02010803020104030203" pitchFamily="2" charset="-79"/>
                <a:sym typeface="Montserrat"/>
              </a:rPr>
              <a:t>Methanococcus</a:t>
            </a:r>
            <a:r>
              <a:rPr lang="en" sz="2600" b="1" i="1" dirty="0">
                <a:latin typeface="Aharoni" panose="02010803020104030203" pitchFamily="2" charset="-79"/>
                <a:ea typeface="Montserrat"/>
                <a:cs typeface="Aharoni" panose="02010803020104030203" pitchFamily="2" charset="-79"/>
                <a:sym typeface="Montserrat"/>
              </a:rPr>
              <a:t> </a:t>
            </a:r>
            <a:r>
              <a:rPr lang="en" sz="2600" b="1" i="1" dirty="0" err="1">
                <a:latin typeface="Aharoni" panose="02010803020104030203" pitchFamily="2" charset="-79"/>
                <a:ea typeface="Montserrat"/>
                <a:cs typeface="Aharoni" panose="02010803020104030203" pitchFamily="2" charset="-79"/>
                <a:sym typeface="Montserrat"/>
              </a:rPr>
              <a:t>maripaludis</a:t>
            </a:r>
            <a:r>
              <a:rPr lang="en" sz="2600" b="1" dirty="0">
                <a:latin typeface="Aharoni" panose="02010803020104030203" pitchFamily="2" charset="-79"/>
                <a:ea typeface="Montserrat"/>
                <a:cs typeface="Aharoni" panose="02010803020104030203" pitchFamily="2" charset="-79"/>
                <a:sym typeface="Montserrat"/>
              </a:rPr>
              <a:t> in </a:t>
            </a:r>
            <a:r>
              <a:rPr lang="en" sz="2600" b="1" dirty="0" err="1">
                <a:latin typeface="Aharoni" panose="02010803020104030203" pitchFamily="2" charset="-79"/>
                <a:ea typeface="Montserrat"/>
                <a:cs typeface="Aharoni" panose="02010803020104030203" pitchFamily="2" charset="-79"/>
                <a:sym typeface="Montserrat"/>
              </a:rPr>
              <a:t>timeshift</a:t>
            </a:r>
            <a:r>
              <a:rPr lang="en" sz="2600" b="1" dirty="0">
                <a:latin typeface="Aharoni" panose="02010803020104030203" pitchFamily="2" charset="-79"/>
                <a:ea typeface="Montserrat"/>
                <a:cs typeface="Aharoni" panose="02010803020104030203" pitchFamily="2" charset="-79"/>
                <a:sym typeface="Montserrat"/>
              </a:rPr>
              <a:t> </a:t>
            </a:r>
            <a:endParaRPr sz="2600" b="1" dirty="0">
              <a:latin typeface="Aharoni" panose="02010803020104030203" pitchFamily="2" charset="-79"/>
              <a:ea typeface="Montserrat"/>
              <a:cs typeface="Aharoni" panose="02010803020104030203" pitchFamily="2" charset="-79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 dirty="0"/>
          </a:p>
        </p:txBody>
      </p:sp>
      <p:sp>
        <p:nvSpPr>
          <p:cNvPr id="126" name="Google Shape;126;p25"/>
          <p:cNvSpPr txBox="1">
            <a:spLocks noGrp="1"/>
          </p:cNvSpPr>
          <p:nvPr>
            <p:ph type="subTitle" idx="1"/>
          </p:nvPr>
        </p:nvSpPr>
        <p:spPr>
          <a:xfrm>
            <a:off x="3335100" y="3432401"/>
            <a:ext cx="24738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latin typeface="Hind Vadodara"/>
                <a:ea typeface="Hind Vadodara"/>
                <a:cs typeface="Hind Vadodara"/>
                <a:sym typeface="Hind Vadodara"/>
              </a:rPr>
              <a:t>Hibah</a:t>
            </a:r>
            <a:r>
              <a:rPr lang="en" b="1" dirty="0">
                <a:latin typeface="Hind Vadodara"/>
                <a:ea typeface="Hind Vadodara"/>
                <a:cs typeface="Hind Vadodara"/>
                <a:sym typeface="Hind Vadodara"/>
              </a:rPr>
              <a:t> </a:t>
            </a:r>
            <a:r>
              <a:rPr lang="en" b="1" dirty="0" err="1">
                <a:latin typeface="Hind Vadodara"/>
                <a:ea typeface="Hind Vadodara"/>
                <a:cs typeface="Hind Vadodara"/>
                <a:sym typeface="Hind Vadodara"/>
              </a:rPr>
              <a:t>Javed</a:t>
            </a:r>
            <a:r>
              <a:rPr lang="en" b="1" dirty="0">
                <a:latin typeface="Hind Vadodara"/>
                <a:ea typeface="Hind Vadodara"/>
                <a:cs typeface="Hind Vadodara"/>
                <a:sym typeface="Hind Vadodara"/>
              </a:rPr>
              <a:t> and Darrin Waterbury </a:t>
            </a:r>
            <a:endParaRPr b="1" dirty="0">
              <a:latin typeface="Hind Vadodara"/>
              <a:ea typeface="Hind Vadodara"/>
              <a:cs typeface="Hind Vadodara"/>
              <a:sym typeface="Hind Vadoda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ience Fair Newsletter by Slidesgo">
  <a:themeElements>
    <a:clrScheme name="Simple Light">
      <a:dk1>
        <a:srgbClr val="383536"/>
      </a:dk1>
      <a:lt1>
        <a:srgbClr val="FFFFFF"/>
      </a:lt1>
      <a:dk2>
        <a:srgbClr val="595959"/>
      </a:dk2>
      <a:lt2>
        <a:srgbClr val="E6F0EF"/>
      </a:lt2>
      <a:accent1>
        <a:srgbClr val="D49421"/>
      </a:accent1>
      <a:accent2>
        <a:srgbClr val="C3CCA2"/>
      </a:accent2>
      <a:accent3>
        <a:srgbClr val="88AFA6"/>
      </a:accent3>
      <a:accent4>
        <a:srgbClr val="627E8D"/>
      </a:accent4>
      <a:accent5>
        <a:srgbClr val="BDBCBD"/>
      </a:accent5>
      <a:accent6>
        <a:srgbClr val="6E4D11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Hind Vadodara Medium</vt:lpstr>
      <vt:lpstr>Hind Vadodara</vt:lpstr>
      <vt:lpstr>Teko Light</vt:lpstr>
      <vt:lpstr>Arial</vt:lpstr>
      <vt:lpstr>Hind Vadodara Light</vt:lpstr>
      <vt:lpstr>Aharoni</vt:lpstr>
      <vt:lpstr>Nunito Light</vt:lpstr>
      <vt:lpstr>Fira Sans Extra Condensed Medium</vt:lpstr>
      <vt:lpstr>Science Fair Newsletter by Slidesgo</vt:lpstr>
      <vt:lpstr>Determining Relative Abundance of Desulfovibrio vulgaris and Methanococcus maripaludis in timeshift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Relative Abundance of Desulfovibrio vulgaris and Methanococcus maripaludis in timeshift  </dc:title>
  <cp:lastModifiedBy>Hibah S Javed</cp:lastModifiedBy>
  <cp:revision>3</cp:revision>
  <dcterms:modified xsi:type="dcterms:W3CDTF">2021-06-07T19:14:00Z</dcterms:modified>
</cp:coreProperties>
</file>