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497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0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4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04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5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9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6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9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9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A51D3-957E-43C2-975D-3EC44EAAA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r>
              <a:rPr lang="en-US" sz="4400"/>
              <a:t>Iron oxide-based nanovector for tumor targeted siRNA delivery in an orthotopic hepatocellular carcinoma xenograft mouse model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934E7-6510-42AE-B3FF-39A6B8511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619624"/>
            <a:ext cx="5251703" cy="1038225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1500"/>
              <a:t>Presentation by: Andrew Chang </a:t>
            </a:r>
          </a:p>
          <a:p>
            <a:pPr algn="r">
              <a:lnSpc>
                <a:spcPct val="100000"/>
              </a:lnSpc>
            </a:pPr>
            <a:r>
              <a:rPr lang="en-US" sz="1500"/>
              <a:t>Supervisors: Kui Wang Ph.D.</a:t>
            </a:r>
          </a:p>
          <a:p>
            <a:pPr algn="r">
              <a:lnSpc>
                <a:spcPct val="100000"/>
              </a:lnSpc>
            </a:pPr>
            <a:r>
              <a:rPr lang="en-US" sz="1500"/>
              <a:t>PI: Miqin Zhang Ph.D. James Park M.D.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6" name="Rectangle 74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UW logos | UW Brand">
            <a:extLst>
              <a:ext uri="{FF2B5EF4-FFF2-40B4-BE49-F238E27FC236}">
                <a16:creationId xmlns:a16="http://schemas.microsoft.com/office/drawing/2014/main" id="{3E3679D9-D3EB-409A-A78B-67AF0F2C3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65245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1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AB77-352A-49E0-A4B8-5C6B1A01F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CC8D0-1CB5-4E49-ACE4-CF3D15B23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6117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12</TotalTime>
  <Words>43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Neue Haas Grotesk Text Pro</vt:lpstr>
      <vt:lpstr>AccentBoxVTI</vt:lpstr>
      <vt:lpstr>Iron oxide-based nanovector for tumor targeted siRNA delivery in an orthotopic hepatocellular carcinoma xenograft mouse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Iron oxide-based nanovector for tumor targeted siRNA delivery in an orthotopic hepatocellular carcinoma xenograft mouse model</dc:title>
  <dc:creator>Andrew Chang</dc:creator>
  <cp:lastModifiedBy>Andrew Chang</cp:lastModifiedBy>
  <cp:revision>2</cp:revision>
  <dcterms:created xsi:type="dcterms:W3CDTF">2021-06-07T20:22:59Z</dcterms:created>
  <dcterms:modified xsi:type="dcterms:W3CDTF">2021-06-07T20:35:19Z</dcterms:modified>
</cp:coreProperties>
</file>