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Economica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Adaptation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Samuel Frutos, Jenny Kim, and Grace Boieriu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Economica</vt:lpstr>
      <vt:lpstr>Luxe</vt:lpstr>
      <vt:lpstr>Local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Adaptation</dc:title>
  <dc:creator>Grace Boieriu</dc:creator>
  <cp:lastModifiedBy>Grace Boieriu</cp:lastModifiedBy>
  <cp:revision>1</cp:revision>
  <dcterms:modified xsi:type="dcterms:W3CDTF">2021-06-05T02:27:01Z</dcterms:modified>
</cp:coreProperties>
</file>