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For my research project I am presenting testing efficacy of class-based undergraduate research experience (also known as the CURE). My mentor in this project is Alaron Lewis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699" y="192849"/>
            <a:ext cx="8520602" cy="2539202"/>
          </a:xfrm>
          <a:prstGeom prst="rect">
            <a:avLst/>
          </a:prstGeom>
        </p:spPr>
        <p:txBody>
          <a:bodyPr anchor="t"/>
          <a:lstStyle/>
          <a:p>
            <a:pPr algn="l" defTabSz="731520">
              <a:defRPr sz="4000"/>
            </a:pPr>
            <a:r>
              <a:t>Testing Efficacy of Class-Based Undergraduate Research Experiences</a:t>
            </a:r>
          </a:p>
          <a:p>
            <a:pPr algn="l" defTabSz="731520">
              <a:defRPr sz="4000"/>
            </a:pPr>
            <a:r>
              <a:t> 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2994001" cy="1170301"/>
          </a:xfrm>
          <a:prstGeom prst="rect">
            <a:avLst/>
          </a:prstGeom>
        </p:spPr>
        <p:txBody>
          <a:bodyPr/>
          <a:lstStyle/>
          <a:p>
            <a:pPr marL="0" indent="0" algn="l"/>
            <a:r>
              <a:t>Nolan Takeya</a:t>
            </a:r>
          </a:p>
          <a:p>
            <a:pPr marL="0" indent="0" algn="l">
              <a:defRPr sz="2000"/>
            </a:pPr>
            <a:r>
              <a:t>Mentor: Alaron Lewis</a:t>
            </a:r>
          </a:p>
        </p:txBody>
      </p:sp>
      <p:pic>
        <p:nvPicPr>
          <p:cNvPr id="111" name="Google Shape;56;p13" descr="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4499" y="2521324"/>
            <a:ext cx="3959501" cy="2622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