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ld Standard TT" pitchFamily="2" charset="77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697350" y="4076225"/>
            <a:ext cx="2150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Megavarsha Subramani</a:t>
            </a:r>
            <a:endParaRPr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Major: Biology </a:t>
            </a:r>
            <a:endParaRPr sz="1200"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Minor: Diversity Studies</a:t>
            </a:r>
            <a:endParaRPr sz="1200"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516550" y="4076225"/>
            <a:ext cx="2242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Henry Van Vuitton</a:t>
            </a:r>
            <a:endParaRPr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Major: Biology</a:t>
            </a:r>
            <a:endParaRPr sz="1200"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Minor: Neuroscience</a:t>
            </a:r>
            <a:endParaRPr sz="1200"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296838" y="4076225"/>
            <a:ext cx="2355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Elena Nguyen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Major: Biology</a:t>
            </a:r>
            <a:endParaRPr sz="1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875" y="3098950"/>
            <a:ext cx="1272000" cy="9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0" y="-100"/>
            <a:ext cx="9144000" cy="25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120200" y="278000"/>
            <a:ext cx="6347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Sequence typing and source tracking of crow (Corvidae) </a:t>
            </a:r>
            <a:r>
              <a:rPr lang="en" sz="2600" i="1"/>
              <a:t>Campylobacter</a:t>
            </a:r>
            <a:r>
              <a:rPr lang="en" sz="2600"/>
              <a:t> isolates from Washington wetlands and Kolkata, India: Is there a difference in their origins?</a:t>
            </a:r>
            <a:endParaRPr sz="26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050" y="100423"/>
            <a:ext cx="2627450" cy="190712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467300" y="2015700"/>
            <a:ext cx="25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https://www.washington.edu/news/2017/12/05/rooftop-wiretap-aims-to-learn-what-crows-gossip-about-at-dusk/</a:t>
            </a:r>
            <a:endParaRPr sz="600">
              <a:solidFill>
                <a:schemeClr val="lt1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15533"/>
          <a:stretch/>
        </p:blipFill>
        <p:spPr>
          <a:xfrm>
            <a:off x="6834350" y="2680473"/>
            <a:ext cx="1080321" cy="139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1549" y="2749377"/>
            <a:ext cx="1080325" cy="13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Old Standard TT</vt:lpstr>
      <vt:lpstr>Paperback</vt:lpstr>
      <vt:lpstr>Sequence typing and source tracking of crow (Corvidae) Campylobacter isolates from Washington wetlands and Kolkata, India: Is there a difference in their origins?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typing and source tracking of crow (Corvidae) Campylobacter isolates from Washington wetlands and Kolkata, India: Is there a difference in their origins?</dc:title>
  <cp:lastModifiedBy>Megavarsha Subramani</cp:lastModifiedBy>
  <cp:revision>2</cp:revision>
  <dcterms:modified xsi:type="dcterms:W3CDTF">2021-06-07T17:38:29Z</dcterms:modified>
</cp:coreProperties>
</file>