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3"/>
    <p:restoredTop sz="95928"/>
  </p:normalViewPr>
  <p:slideViewPr>
    <p:cSldViewPr snapToGrid="0" snapToObjects="1">
      <p:cViewPr varScale="1">
        <p:scale>
          <a:sx n="108" d="100"/>
          <a:sy n="108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2E3F-4AF0-9C4B-9302-C87D4F6F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254F4-B7B3-364B-B4B1-121FE223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E5BD-0732-E749-927F-9A80B5E8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94FB-7518-5F4D-8C75-9B9FE197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2139-DB2B-CF4C-94CC-B2C40AF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AAD9-592D-A846-B1E2-F0539F6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5661-46D9-8747-8A8E-3C532CF8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A712-0A8E-674B-94E4-10C077E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24B0-971E-8C46-844A-6096DFA0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B167-E8C5-8241-AE83-26CC9B5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F2F14-5A47-6C4B-8F5E-A7A4581C4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0F497-B99C-6646-9503-EE6B5A46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B917-CBD2-0D4D-815F-95EEECA3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533F-6FA9-9945-8FA2-5112372A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C418-7169-C14B-A021-D8B0AF63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2A8C-CCFF-C440-9A6A-DAE599CA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1CB6-55D5-B240-A79C-596EACFB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482E-05CB-E14F-9E14-4F8992C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DC3-E329-1648-AFDD-8544ED4A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6853-40CF-DB4F-B2B4-670D5C61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2B9-0D80-A544-A45F-73AA988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43B5-4EEA-DE41-9054-112597B2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AF33-D6F6-F344-9866-B32662BD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3754-70B1-864A-83EE-0734264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5C46-2A0E-B146-B9F5-72D0A33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EDDB-0890-E148-8F54-64870B4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F0F9-F435-2C41-B1D0-24EF24F1C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E1BC4-10BF-D241-8585-88128D76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DED1F-7271-3E48-84B7-83FB1923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611B-5058-0044-BAAE-91651FCB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525F-AC4D-7440-92B5-72C0A1AD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A96F-CA5F-F34E-8D43-D9A9824C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94B5-936F-B947-9D94-4672F108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A276-087D-8841-AEB3-E73433F7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F3B57-1B33-1448-8765-000F5429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CEFC3-FE3E-E24F-A4F7-AE226BB76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ABC19-D615-0A4C-99AF-7BA3783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47150-F43F-6241-965B-B66BA69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28FFD-21FC-2B46-A162-0C232D3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0331-EE2B-654B-B1B0-2CE1A47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F49B-F137-CB4D-88D6-B7605D9E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F39DE-305B-5141-8FE9-4E31EDE0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F20AD-A0E0-DB4B-857B-ABC09B7D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B8EA-983E-E045-B1BF-0D24A28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879C0-8032-9D40-A513-2773C8B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1158-1F04-FD48-896A-4B714425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CCD9-53D7-B044-A165-6C21FFF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B5FE-C5E3-0F47-A3AA-A20AB43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289F-5B0B-9E42-9EAA-2C63DC72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6A03-3430-BA41-99CD-DFA18139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662C-0E8A-C843-AF4E-C5422D2C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A6D8-8549-F54F-AFC6-B2B28E2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05F7-97E9-FC4C-AE03-B463E47E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0D8AF-4A83-914D-A69C-D0B080644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BF8B-71AD-014F-AD3B-4D1DD377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3B30-F67A-FE49-868B-D8CF84F4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DD8B-0A47-A04F-883C-1624B5B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DB0F-71AE-124F-8555-74DA433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E6B7-B231-B042-A7C7-5A14288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EE297-0E7F-2840-836E-CAED49D0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D67C-C85F-3B4C-BDBB-D0C020CA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ECA2-65E0-E144-A2C1-9968BA14DA1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C36E-1C42-244A-BED3-5DA21FAA5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E146-D118-2D46-A7E4-EB63F7B6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5060-15AC-4F4C-AE1C-03B2EB346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9575C-2DD2-864D-918F-9AB07B395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788F05-AE07-3F4A-ACC7-C9FB156F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202"/>
            <a:ext cx="12279086" cy="69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Visnius</dc:creator>
  <cp:lastModifiedBy>Katie Visnius</cp:lastModifiedBy>
  <cp:revision>1</cp:revision>
  <dcterms:created xsi:type="dcterms:W3CDTF">2021-03-15T17:53:23Z</dcterms:created>
  <dcterms:modified xsi:type="dcterms:W3CDTF">2021-03-15T17:54:51Z</dcterms:modified>
</cp:coreProperties>
</file>