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97"/>
    <p:restoredTop sz="95928"/>
  </p:normalViewPr>
  <p:slideViewPr>
    <p:cSldViewPr snapToGrid="0" snapToObjects="1">
      <p:cViewPr varScale="1">
        <p:scale>
          <a:sx n="72" d="100"/>
          <a:sy n="72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2E3F-4AF0-9C4B-9302-C87D4F6F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254F4-B7B3-364B-B4B1-121FE2232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DE5BD-0732-E749-927F-9A80B5E8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ECA2-65E0-E144-A2C1-9968BA14DA1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494FB-7518-5F4D-8C75-9B9FE197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2139-DB2B-CF4C-94CC-B2C40AF4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9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AAD9-592D-A846-B1E2-F0539F6B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35661-46D9-8747-8A8E-3C532CF85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A712-0A8E-674B-94E4-10C077E1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ECA2-65E0-E144-A2C1-9968BA14DA1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D24B0-971E-8C46-844A-6096DFA0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0B167-E8C5-8241-AE83-26CC9B50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F2F14-5A47-6C4B-8F5E-A7A4581C4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0F497-B99C-6646-9503-EE6B5A463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B917-CBD2-0D4D-815F-95EEECA3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ECA2-65E0-E144-A2C1-9968BA14DA1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4533F-6FA9-9945-8FA2-5112372A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C418-7169-C14B-A021-D8B0AF63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2A8C-CCFF-C440-9A6A-DAE599CA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1CB6-55D5-B240-A79C-596EACFB6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E482E-05CB-E14F-9E14-4F8992C7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ECA2-65E0-E144-A2C1-9968BA14DA1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6FDC3-E329-1648-AFDD-8544ED4A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16853-40CF-DB4F-B2B4-670D5C61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0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82B9-0D80-A544-A45F-73AA9887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D43B5-4EEA-DE41-9054-112597B2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8AF33-D6F6-F344-9866-B32662BD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ECA2-65E0-E144-A2C1-9968BA14DA1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A3754-70B1-864A-83EE-07342645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15C46-2A0E-B146-B9F5-72D0A331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7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EDDB-0890-E148-8F54-64870B44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F0F9-F435-2C41-B1D0-24EF24F1C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E1BC4-10BF-D241-8585-88128D76E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DED1F-7271-3E48-84B7-83FB1923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ECA2-65E0-E144-A2C1-9968BA14DA1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D611B-5058-0044-BAAE-91651FCB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2525F-AC4D-7440-92B5-72C0A1AD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7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A96F-CA5F-F34E-8D43-D9A9824C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494B5-936F-B947-9D94-4672F1089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DA276-087D-8841-AEB3-E73433F70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F3B57-1B33-1448-8765-000F5429A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CEFC3-FE3E-E24F-A4F7-AE226BB76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ABC19-D615-0A4C-99AF-7BA37833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ECA2-65E0-E144-A2C1-9968BA14DA1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47150-F43F-6241-965B-B66BA697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28FFD-21FC-2B46-A162-0C232D3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8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0331-EE2B-654B-B1B0-2CE1A47F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3F49B-F137-CB4D-88D6-B7605D9E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ECA2-65E0-E144-A2C1-9968BA14DA1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F39DE-305B-5141-8FE9-4E31EDE0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F20AD-A0E0-DB4B-857B-ABC09B7D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5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7B8EA-983E-E045-B1BF-0D24A28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ECA2-65E0-E144-A2C1-9968BA14DA1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879C0-8032-9D40-A513-2773C8B4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A1158-1F04-FD48-896A-4B714425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2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CCD9-53D7-B044-A165-6C21FFF4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9B5FE-C5E3-0F47-A3AA-A20AB43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D289F-5B0B-9E42-9EAA-2C63DC72C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56A03-3430-BA41-99CD-DFA18139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ECA2-65E0-E144-A2C1-9968BA14DA1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A662C-0E8A-C843-AF4E-C5422D2C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9A6D8-8549-F54F-AFC6-B2B28E20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6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05F7-97E9-FC4C-AE03-B463E47E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0D8AF-4A83-914D-A69C-D0B080644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8BF8B-71AD-014F-AD3B-4D1DD3779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53B30-F67A-FE49-868B-D8CF84F4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ECA2-65E0-E144-A2C1-9968BA14DA1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1DD8B-0A47-A04F-883C-1624B5BA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3DB0F-71AE-124F-8555-74DA433C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8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EE6B7-B231-B042-A7C7-5A142888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EE297-0E7F-2840-836E-CAED49D0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AD67C-C85F-3B4C-BDBB-D0C020CA8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6ECA2-65E0-E144-A2C1-9968BA14DA1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AC36E-1C42-244A-BED3-5DA21FAA5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4E146-D118-2D46-A7E4-EB63F7B6B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1FDE-0B74-2B46-9AB6-385ADF3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0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DCB1-AFB1-0A44-98DE-AC3A7D98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59" y="2352627"/>
            <a:ext cx="4791635" cy="1325563"/>
          </a:xfrm>
        </p:spPr>
        <p:txBody>
          <a:bodyPr>
            <a:noAutofit/>
          </a:bodyPr>
          <a:lstStyle/>
          <a:p>
            <a:r>
              <a:rPr lang="en-US" sz="4300" dirty="0"/>
              <a:t>How Does Competition With Turf Algae Affect The Coral Microbiome?</a:t>
            </a:r>
          </a:p>
        </p:txBody>
      </p:sp>
      <p:pic>
        <p:nvPicPr>
          <p:cNvPr id="2050" name="Picture 2" descr="UWB Logo">
            <a:extLst>
              <a:ext uri="{FF2B5EF4-FFF2-40B4-BE49-F238E27FC236}">
                <a16:creationId xmlns:a16="http://schemas.microsoft.com/office/drawing/2014/main" id="{F43746D6-2F13-E44B-A7D4-882E56FF5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9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48A44F-8A55-E440-9B95-90792E2FE5BD}"/>
              </a:ext>
            </a:extLst>
          </p:cNvPr>
          <p:cNvSpPr txBox="1"/>
          <p:nvPr/>
        </p:nvSpPr>
        <p:spPr>
          <a:xfrm>
            <a:off x="264459" y="5414682"/>
            <a:ext cx="34110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Katie Visnius</a:t>
            </a:r>
          </a:p>
          <a:p>
            <a:r>
              <a:rPr lang="en-US" sz="2500" dirty="0"/>
              <a:t>Sterling Gordon-Fournier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922F53D-E025-F34E-B6CB-3C27BC8E0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696" y="1816193"/>
            <a:ext cx="6495304" cy="487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10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How Does Competition With Turf Algae Affect The Coral Microbiome?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Visnius</dc:creator>
  <cp:lastModifiedBy>Isabelle Heier</cp:lastModifiedBy>
  <cp:revision>2</cp:revision>
  <dcterms:created xsi:type="dcterms:W3CDTF">2021-03-15T17:53:23Z</dcterms:created>
  <dcterms:modified xsi:type="dcterms:W3CDTF">2021-03-16T04:39:30Z</dcterms:modified>
</cp:coreProperties>
</file>