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-158600"/>
            <a:ext cx="9144000" cy="1654200"/>
          </a:xfrm>
          <a:prstGeom prst="rect">
            <a:avLst/>
          </a:prstGeom>
          <a:solidFill>
            <a:srgbClr val="93C47D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Bioinformatic identification of biological processes in response to duration of abiotic stress exposure in </a:t>
            </a:r>
            <a:r>
              <a:rPr i="1" lang="en" sz="338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mop1</a:t>
            </a:r>
            <a:r>
              <a:rPr i="1" lang="en" sz="338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i="1" lang="en" sz="338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Zea mays</a:t>
            </a:r>
            <a:r>
              <a:rPr lang="en" sz="338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(maize) genetic mutants</a:t>
            </a:r>
            <a:endParaRPr sz="7069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22375"/>
            <a:ext cx="85206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en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senter: Katherine Lu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Research Mentors: Drs. Thelma Madzima and Jesse Zaneveld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