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64200"/>
            <a:ext cx="8520600" cy="21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Calibri"/>
                <a:ea typeface="Calibri"/>
                <a:cs typeface="Calibri"/>
                <a:sym typeface="Calibri"/>
              </a:rPr>
              <a:t>Bioinformatic identification of biological processes in response to duration of abiotic stress exposure in </a:t>
            </a:r>
            <a:r>
              <a:rPr i="1" lang="en" sz="3280">
                <a:latin typeface="Calibri"/>
                <a:ea typeface="Calibri"/>
                <a:cs typeface="Calibri"/>
                <a:sym typeface="Calibri"/>
              </a:rPr>
              <a:t>mop1</a:t>
            </a:r>
            <a:r>
              <a:rPr i="1" lang="en" sz="3280"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i="1" lang="en" sz="3280">
                <a:latin typeface="Calibri"/>
                <a:ea typeface="Calibri"/>
                <a:cs typeface="Calibri"/>
                <a:sym typeface="Calibri"/>
              </a:rPr>
              <a:t> Zea mays</a:t>
            </a:r>
            <a:r>
              <a:rPr lang="en" sz="3280">
                <a:latin typeface="Calibri"/>
                <a:ea typeface="Calibri"/>
                <a:cs typeface="Calibri"/>
                <a:sym typeface="Calibri"/>
              </a:rPr>
              <a:t> (maize) genetic mutants</a:t>
            </a:r>
            <a:endParaRPr sz="696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77050"/>
            <a:ext cx="85206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Pre</a:t>
            </a: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senter: Katherine Lu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Research Mentors: Drs. Thelma Madzima and Jesse Zaneveld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