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3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2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3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B08EEA-CF33-4014-9888-37A1E6B9BD5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928378-7823-4AC9-A982-4BEE79065C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07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082E-3DCD-4232-A759-53D0612C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70" y="0"/>
            <a:ext cx="5876230" cy="436007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First otolith analysis of age and growth in Olympic Mudminnows (</a:t>
            </a:r>
            <a:r>
              <a:rPr lang="en-US" sz="3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Novumbra hubbsi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),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        a Washington State endemic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C022-0B45-4B61-A057-5B597C6A2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2148"/>
            <a:ext cx="9144000" cy="485652"/>
          </a:xfrm>
        </p:spPr>
        <p:txBody>
          <a:bodyPr>
            <a:normAutofit/>
          </a:bodyPr>
          <a:lstStyle/>
          <a:p>
            <a:r>
              <a:rPr lang="en-US" dirty="0"/>
              <a:t>Kim Kidder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9BF1EC-E0F2-4F11-82FC-2BCA1FFE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0" y="154189"/>
            <a:ext cx="6030964" cy="4024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5722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First otolith analysis of age and growth in Olympic Mudminnows (Novumbra hubbsi),                    a Washington State endemic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otolith analysis of age and growth in Olympic Mudminnows (Novumbra hubbsi),                    a Washington State endemic</dc:title>
  <dc:creator>Minh Button</dc:creator>
  <cp:lastModifiedBy>Minh Button</cp:lastModifiedBy>
  <cp:revision>1</cp:revision>
  <dcterms:created xsi:type="dcterms:W3CDTF">2021-03-15T21:11:19Z</dcterms:created>
  <dcterms:modified xsi:type="dcterms:W3CDTF">2021-03-15T21:13:15Z</dcterms:modified>
</cp:coreProperties>
</file>