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8"/>
  </p:normalViewPr>
  <p:slideViewPr>
    <p:cSldViewPr snapToGrid="0" snapToObjects="1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2AE4-4FC4-2E4B-BB34-E382040EA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57A50-2548-3345-8D30-AADA60971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99A44-1CD2-5A46-A35B-8147DFB5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B9BE-398B-C34B-B71A-202BF457217C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5AB6B-2414-7345-AC17-EEF4A989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6247C-B75E-FD4D-AF3C-B0DE5D10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E6CB-3114-354F-8527-58772411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5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0E71-4314-CF47-803E-756085CB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3D698-B636-E146-B796-2239196D6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3423F-DB6C-1747-9921-1FACFDD7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B9BE-398B-C34B-B71A-202BF457217C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F1802-BAB7-A14C-B75F-64768B7A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71189-F352-A045-867D-B10B37B9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E6CB-3114-354F-8527-58772411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8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79FFA-D294-D244-820E-7B32814DA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838FF-C8A9-F44F-98BF-75F43B926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321B4-3740-D64E-820E-4EF5E079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B9BE-398B-C34B-B71A-202BF457217C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03764-7408-A24B-846E-3D50D490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1B00-FFAF-B742-8E9F-C1CFC5BD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E6CB-3114-354F-8527-58772411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2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4461-3798-B240-9979-92C2CDD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EA06D-218C-2347-97A6-176E8884B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9E102-A3BE-D049-A706-40F1EB1F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B9BE-398B-C34B-B71A-202BF457217C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FCF9-DB67-454C-8352-9B17747F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81250-E868-7945-9DC3-0E2F966C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E6CB-3114-354F-8527-58772411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7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8232-1E04-4D40-85F2-E0B6DDF1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BE635-0968-0B49-B6A3-F4D795900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2B52A-2FE0-0B45-B10C-DE0D8F06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B9BE-398B-C34B-B71A-202BF457217C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43673-D77D-4148-A94B-6130F21A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208C-DA93-4D49-849F-B8E243D9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E6CB-3114-354F-8527-58772411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1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086A-5140-424A-BB8A-C69C8C1D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0AE72-6ECA-9A49-A0E9-CE8CF3520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0C918-FA62-A44C-827C-CC767ECFF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53093-1DCF-3540-A431-95A9524F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B9BE-398B-C34B-B71A-202BF457217C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7EDA6-D473-844A-BC04-8E9FABF8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BB401-6B12-8D43-A0DA-7B4EFE5C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E6CB-3114-354F-8527-58772411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3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92F3-C3BE-5348-89DA-276A5761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0056E-688D-2447-B3A9-E674F2BC9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9A711-1C25-3640-BB5A-4A9C9FD84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7271A-AA08-5741-83D7-D8B72B7EF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1D631-6270-CD48-8860-48DE66A08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8C117-FE2E-2D47-BE7B-ADD60960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B9BE-398B-C34B-B71A-202BF457217C}" type="datetimeFigureOut">
              <a:rPr lang="en-US" smtClean="0"/>
              <a:t>3/13/21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92B9E-DE67-3B4F-AEBF-5B2F8276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E74F1-1AD2-AA49-A735-365DB2D0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E6CB-3114-354F-8527-58772411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2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182C-CCD3-204D-85E6-B4C193D6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E68EE-1EFF-3D4E-8AEB-65CFC97C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B9BE-398B-C34B-B71A-202BF457217C}" type="datetimeFigureOut">
              <a:rPr lang="en-US" smtClean="0"/>
              <a:t>3/13/21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C8051-D6BE-2346-BBE2-64910C03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7A252-60B0-D14F-82B9-39173A8B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E6CB-3114-354F-8527-58772411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8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9F890-3829-8A43-9675-010E7AFE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B9BE-398B-C34B-B71A-202BF457217C}" type="datetimeFigureOut">
              <a:rPr lang="en-US" smtClean="0"/>
              <a:t>3/13/21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F3868-46E3-B541-8A54-D18C3A9B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9AAD-F313-DF43-BB68-ABBEEF62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E6CB-3114-354F-8527-58772411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1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4356-EAC8-854B-A9D6-99EEA82E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C92E-B69E-8941-9B25-387EFFB34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09EEF-FDE4-D54A-8310-EA29DBE4E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93C80-AFEF-CF4B-87E5-718D8E60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B9BE-398B-C34B-B71A-202BF457217C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99DE6-1EB8-F84A-BC64-5CDCC809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33889-A5C4-E84D-A559-CEABAE51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E6CB-3114-354F-8527-58772411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2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5AA0-8A8B-9C46-AC4E-AA4CD7F9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11F5D-1E0A-2F46-B42D-E9F3ECF33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B61F1-7388-AA45-AF61-BAED58B76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7A053-3ECA-1640-BB66-2C8C6450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B9BE-398B-C34B-B71A-202BF457217C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522A9-BBEF-CD42-A5FA-B3E74F50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EE6E6-BE8C-4D48-8F14-869B9C8B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E6CB-3114-354F-8527-58772411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0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86E9D-99BC-9245-A19A-3DBF0D84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24889-3D44-E74D-A006-8408829F6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DA923-DA20-1440-871B-6E301F62D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5B9BE-398B-C34B-B71A-202BF457217C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4F45-A607-BD4D-AC78-0D124D845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3108B-59FE-004C-8D30-85F688103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8E6CB-3114-354F-8527-58772411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0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2019_Washington_Huskies_football_te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557F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FC64-DE71-134A-B1E5-10BD100BF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539" y="470798"/>
            <a:ext cx="10580915" cy="3551934"/>
          </a:xfrm>
        </p:spPr>
        <p:txBody>
          <a:bodyPr>
            <a:noAutofit/>
          </a:bodyPr>
          <a:lstStyle/>
          <a:p>
            <a:pPr>
              <a:spcAft>
                <a:spcPts val="3000"/>
              </a:spcAft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Bodoni Ornaments" pitchFamily="2" charset="0"/>
                <a:cs typeface="CordiaUPC" panose="020B0304020202020204" pitchFamily="34" charset="-34"/>
              </a:rPr>
              <a:t>Seattle Flu Study</a:t>
            </a:r>
            <a:b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Bodoni Ornaments" pitchFamily="2" charset="0"/>
                <a:cs typeface="CordiaUPC" panose="020B0304020202020204" pitchFamily="34" charset="-34"/>
              </a:rPr>
            </a:b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Bodoni Ornaments" pitchFamily="2" charset="0"/>
                <a:cs typeface="CordiaUPC" panose="020B0304020202020204" pitchFamily="34" charset="-34"/>
              </a:rPr>
              <a:t>–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Bodoni Ornaments" pitchFamily="2" charset="0"/>
                <a:cs typeface="CordiaUPC" panose="020B0304020202020204" pitchFamily="34" charset="-34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Bodoni Ornaments" pitchFamily="2" charset="0"/>
                <a:cs typeface="CordiaUPC" panose="020B0304020202020204" pitchFamily="34" charset="-34"/>
              </a:rPr>
              <a:t>Shelter Intervention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Bodoni Ornaments" pitchFamily="2" charset="0"/>
                <a:cs typeface="CordiaUPC" panose="020B0304020202020204" pitchFamily="34" charset="-34"/>
              </a:rPr>
              <a:t>–</a:t>
            </a:r>
            <a:br>
              <a:rPr lang="en-US" sz="2000" dirty="0">
                <a:latin typeface="Cambria" panose="02040503050406030204" pitchFamily="18" charset="0"/>
                <a:ea typeface="Bodoni Ornaments" pitchFamily="2" charset="0"/>
                <a:cs typeface="CordiaUPC" panose="020B0304020202020204" pitchFamily="34" charset="-34"/>
              </a:rPr>
            </a:br>
            <a:br>
              <a:rPr lang="en-US" sz="4000" b="1" dirty="0">
                <a:latin typeface="Cambria" panose="02040503050406030204" pitchFamily="18" charset="0"/>
                <a:ea typeface="Bodoni Ornaments" pitchFamily="2" charset="0"/>
                <a:cs typeface="CordiaUPC" panose="020B0304020202020204" pitchFamily="34" charset="-34"/>
              </a:rPr>
            </a:br>
            <a:r>
              <a:rPr lang="en-US" sz="4400" b="1" dirty="0">
                <a:latin typeface="Cambria" panose="02040503050406030204" pitchFamily="18" charset="0"/>
                <a:ea typeface="Bodoni Ornaments" pitchFamily="2" charset="0"/>
                <a:cs typeface="CordiaUPC" panose="020B0304020202020204" pitchFamily="34" charset="-34"/>
              </a:rPr>
              <a:t>Influenza and COVID-19 Surveillance</a:t>
            </a:r>
            <a:br>
              <a:rPr lang="en-US" sz="4400" b="1" dirty="0">
                <a:latin typeface="Cambria" panose="02040503050406030204" pitchFamily="18" charset="0"/>
                <a:ea typeface="Bodoni Ornaments" pitchFamily="2" charset="0"/>
                <a:cs typeface="CordiaUPC" panose="020B0304020202020204" pitchFamily="34" charset="-34"/>
              </a:rPr>
            </a:br>
            <a:r>
              <a:rPr lang="en-US" sz="4400" b="1" dirty="0">
                <a:latin typeface="Cambria" panose="02040503050406030204" pitchFamily="18" charset="0"/>
                <a:ea typeface="Bodoni Ornaments" pitchFamily="2" charset="0"/>
                <a:cs typeface="CordiaUPC" panose="020B0304020202020204" pitchFamily="34" charset="-34"/>
              </a:rPr>
              <a:t>in King County Homeless Shelters </a:t>
            </a:r>
            <a:br>
              <a:rPr lang="en-US" sz="4000" dirty="0">
                <a:latin typeface="Cambria" panose="02040503050406030204" pitchFamily="18" charset="0"/>
                <a:ea typeface="Bodoni Ornaments" pitchFamily="2" charset="0"/>
                <a:cs typeface="CordiaUPC" panose="020B0304020202020204" pitchFamily="34" charset="-34"/>
              </a:rPr>
            </a:br>
            <a:br>
              <a:rPr lang="en-US" sz="4000" dirty="0">
                <a:latin typeface="Cambria" panose="02040503050406030204" pitchFamily="18" charset="0"/>
                <a:ea typeface="Bodoni Ornaments" pitchFamily="2" charset="0"/>
                <a:cs typeface="CordiaUPC" panose="020B0304020202020204" pitchFamily="34" charset="-34"/>
              </a:rPr>
            </a:br>
            <a:r>
              <a:rPr lang="en-US" sz="2400" dirty="0">
                <a:solidFill>
                  <a:srgbClr val="22608B"/>
                </a:solidFill>
                <a:latin typeface="Cambria" panose="02040503050406030204" pitchFamily="18" charset="0"/>
                <a:ea typeface="Bodoni Ornaments" pitchFamily="2" charset="0"/>
                <a:cs typeface="CordiaUPC" panose="020B0304020202020204" pitchFamily="34" charset="-34"/>
              </a:rPr>
              <a:t>MARCH 2020 – MARCH 2021</a:t>
            </a:r>
            <a:endParaRPr lang="en-US" dirty="0">
              <a:solidFill>
                <a:srgbClr val="22608B"/>
              </a:solidFill>
              <a:latin typeface="Cambria" panose="02040503050406030204" pitchFamily="18" charset="0"/>
              <a:ea typeface="Bodoni Ornaments" pitchFamily="2" charset="0"/>
              <a:cs typeface="CordiaUPC" panose="020B0304020202020204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57233-76AA-A249-A99A-648F5229A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7323"/>
            <a:ext cx="9144000" cy="1655762"/>
          </a:xfrm>
        </p:spPr>
        <p:txBody>
          <a:bodyPr/>
          <a:lstStyle/>
          <a:p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presentation by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: Phoebe Wright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(Research Assistant)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Supervisors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: Julia Rogers &amp; Amy Link</a:t>
            </a:r>
          </a:p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co-PI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: Helen Chu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A390E-154F-5549-AB24-FD8A46A71E53}"/>
              </a:ext>
            </a:extLst>
          </p:cNvPr>
          <p:cNvSpPr/>
          <p:nvPr/>
        </p:nvSpPr>
        <p:spPr>
          <a:xfrm>
            <a:off x="-58058" y="6549570"/>
            <a:ext cx="12308115" cy="384629"/>
          </a:xfrm>
          <a:prstGeom prst="rect">
            <a:avLst/>
          </a:prstGeom>
          <a:solidFill>
            <a:srgbClr val="22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DC2715-5C4A-4041-BADC-7C0E0DC5048F}"/>
              </a:ext>
            </a:extLst>
          </p:cNvPr>
          <p:cNvCxnSpPr>
            <a:cxnSpLocks/>
          </p:cNvCxnSpPr>
          <p:nvPr/>
        </p:nvCxnSpPr>
        <p:spPr>
          <a:xfrm>
            <a:off x="377369" y="4267765"/>
            <a:ext cx="11437257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70699955-952E-E245-B3AF-A425DC6B6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3" t="21555" r="11428" b="24483"/>
          <a:stretch/>
        </p:blipFill>
        <p:spPr>
          <a:xfrm>
            <a:off x="10406742" y="103810"/>
            <a:ext cx="1698172" cy="564524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429F36E9-789E-9A42-B602-05449CC89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7079" y="103811"/>
            <a:ext cx="1176188" cy="8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Seattle Flu Study – Shelter Intervention –  Influenza and COVID-19 Surveillance in King County Homeless Shelters   MARCH 2020 – MARCH 2021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Flu Study – Shelter Intervention –  Influenza and COVID-19 Surveillance in King County Homeless Shelters   MARCH 2020 – MARCH 2021</dc:title>
  <dc:creator>PhoebePWright</dc:creator>
  <cp:lastModifiedBy>PhoebePWright</cp:lastModifiedBy>
  <cp:revision>1</cp:revision>
  <dcterms:created xsi:type="dcterms:W3CDTF">2021-03-13T22:32:56Z</dcterms:created>
  <dcterms:modified xsi:type="dcterms:W3CDTF">2021-03-13T22:34:28Z</dcterms:modified>
</cp:coreProperties>
</file>