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D333-DF5E-EF44-ADBD-CAC1270C0157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ED07-1284-E14E-BCE5-2A27A965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3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D333-DF5E-EF44-ADBD-CAC1270C0157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ED07-1284-E14E-BCE5-2A27A965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D333-DF5E-EF44-ADBD-CAC1270C0157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ED07-1284-E14E-BCE5-2A27A965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5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D333-DF5E-EF44-ADBD-CAC1270C0157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ED07-1284-E14E-BCE5-2A27A965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D333-DF5E-EF44-ADBD-CAC1270C0157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ED07-1284-E14E-BCE5-2A27A965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D333-DF5E-EF44-ADBD-CAC1270C0157}" type="datetimeFigureOut">
              <a:rPr lang="en-US" smtClean="0"/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ED07-1284-E14E-BCE5-2A27A965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D333-DF5E-EF44-ADBD-CAC1270C0157}" type="datetimeFigureOut">
              <a:rPr lang="en-US" smtClean="0"/>
              <a:t>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ED07-1284-E14E-BCE5-2A27A965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D333-DF5E-EF44-ADBD-CAC1270C0157}" type="datetimeFigureOut">
              <a:rPr lang="en-US" smtClean="0"/>
              <a:t>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ED07-1284-E14E-BCE5-2A27A965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D333-DF5E-EF44-ADBD-CAC1270C0157}" type="datetimeFigureOut">
              <a:rPr lang="en-US" smtClean="0"/>
              <a:t>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ED07-1284-E14E-BCE5-2A27A965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9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D333-DF5E-EF44-ADBD-CAC1270C0157}" type="datetimeFigureOut">
              <a:rPr lang="en-US" smtClean="0"/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ED07-1284-E14E-BCE5-2A27A965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D333-DF5E-EF44-ADBD-CAC1270C0157}" type="datetimeFigureOut">
              <a:rPr lang="en-US" smtClean="0"/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ED07-1284-E14E-BCE5-2A27A965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8D333-DF5E-EF44-ADBD-CAC1270C0157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ED07-1284-E14E-BCE5-2A27A965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leanHarobors HazMat Map (Osama Abdl-Haleem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4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4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Wisconsin - 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Bucky Badger</dc:creator>
  <cp:lastModifiedBy>Bucky Badger</cp:lastModifiedBy>
  <cp:revision>2</cp:revision>
  <dcterms:created xsi:type="dcterms:W3CDTF">2015-02-21T21:35:33Z</dcterms:created>
  <dcterms:modified xsi:type="dcterms:W3CDTF">2015-02-21T21:50:14Z</dcterms:modified>
</cp:coreProperties>
</file>