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3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1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6D0-96D8-8142-9386-D9235ECFD344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F4BA-3668-BC4C-892E-80C0AFACF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ig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7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Bloomberg LP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Systems</dc:creator>
  <cp:lastModifiedBy>Information Systems</cp:lastModifiedBy>
  <cp:revision>2</cp:revision>
  <dcterms:created xsi:type="dcterms:W3CDTF">2015-02-20T23:48:55Z</dcterms:created>
  <dcterms:modified xsi:type="dcterms:W3CDTF">2015-02-20T23:52:49Z</dcterms:modified>
</cp:coreProperties>
</file>