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4A4E-CBD5-49C3-8317-5465C405884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0F25-D85A-47A8-9F47-2E60E58EB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t="9866" r="14054" b="2384"/>
          <a:stretch/>
        </p:blipFill>
        <p:spPr bwMode="auto">
          <a:xfrm>
            <a:off x="457200" y="228600"/>
            <a:ext cx="8229599" cy="63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0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 d. Ent</dc:creator>
  <cp:lastModifiedBy>Stu d. Ent</cp:lastModifiedBy>
  <cp:revision>1</cp:revision>
  <dcterms:created xsi:type="dcterms:W3CDTF">2015-02-21T20:43:47Z</dcterms:created>
  <dcterms:modified xsi:type="dcterms:W3CDTF">2015-02-21T20:47:39Z</dcterms:modified>
</cp:coreProperties>
</file>