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42840275" cy="30275213"/>
  <p:notesSz cx="6858000" cy="9144000"/>
  <p:embeddedFontLst>
    <p:embeddedFont>
      <p:font typeface="Georgia" panose="02040502050405020303" pitchFamily="18" charset="0"/>
      <p:regular r:id="rId4"/>
      <p:bold r:id="rId5"/>
      <p:italic r:id="rId6"/>
      <p:boldItalic r:id="rId7"/>
    </p:embeddedFont>
    <p:embeddedFont>
      <p:font typeface="Helvetica Neue" panose="020B0604020202020204" charset="0"/>
      <p:regular r:id="rId8"/>
      <p:bold r:id="rId9"/>
      <p:italic r:id="rId10"/>
      <p:boldItalic r:id="rId11"/>
    </p:embeddedFont>
    <p:embeddedFont>
      <p:font typeface="Times" panose="020206030504050203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userDrawn="1">
          <p15:clr>
            <a:srgbClr val="A4A3A4"/>
          </p15:clr>
        </p15:guide>
        <p15:guide id="2" pos="13494" userDrawn="1">
          <p15:clr>
            <a:srgbClr val="A4A3A4"/>
          </p15:clr>
        </p15:guide>
        <p15:guide id="3" pos="354" userDrawn="1">
          <p15:clr>
            <a:srgbClr val="A4A3A4"/>
          </p15:clr>
        </p15:guide>
        <p15:guide id="4" pos="26632" userDrawn="1">
          <p15:clr>
            <a:srgbClr val="A4A3A4"/>
          </p15:clr>
        </p15:guide>
        <p15:guide id="5" orient="horz" pos="2372" userDrawn="1">
          <p15:clr>
            <a:srgbClr val="A4A3A4"/>
          </p15:clr>
        </p15:guide>
        <p15:guide id="6" orient="horz" pos="1883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pbkXbVo9bwPi0e+93u38uLbJh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9B3"/>
    <a:srgbClr val="D8D8D8"/>
    <a:srgbClr val="E6E6E6"/>
    <a:srgbClr val="570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1EA7C-42D6-4327-8282-322A3DFA6693}" v="15" dt="2024-11-22T21:01:03.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75300" autoAdjust="0"/>
  </p:normalViewPr>
  <p:slideViewPr>
    <p:cSldViewPr snapToGrid="0">
      <p:cViewPr>
        <p:scale>
          <a:sx n="50" d="100"/>
          <a:sy n="50" d="100"/>
        </p:scale>
        <p:origin x="36" y="-4848"/>
      </p:cViewPr>
      <p:guideLst>
        <p:guide orient="horz" pos="9536"/>
        <p:guide pos="13494"/>
        <p:guide pos="354"/>
        <p:guide pos="26632"/>
        <p:guide orient="horz" pos="2372"/>
        <p:guide orient="horz" pos="1883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26" Type="http://schemas.microsoft.com/office/2015/10/relationships/revisionInfo" Target="revisionInfo.xml"/><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25" Type="http://schemas.microsoft.com/office/2016/11/relationships/changesInfo" Target="changesInfos/changesInfo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Pellegrino" userId="b49ed45e-6294-4b4c-abca-28eb42d90bed" providerId="ADAL" clId="{F35EE805-FA09-4E34-A401-5BE7CC2C86A8}"/>
    <pc:docChg chg="undo redo custSel modSld modMainMaster">
      <pc:chgData name="Nicholas Pellegrino" userId="b49ed45e-6294-4b4c-abca-28eb42d90bed" providerId="ADAL" clId="{F35EE805-FA09-4E34-A401-5BE7CC2C86A8}" dt="2023-09-27T00:04:00.332" v="630" actId="207"/>
      <pc:docMkLst>
        <pc:docMk/>
      </pc:docMkLst>
      <pc:sldChg chg="addSp delSp modSp mod modNotesTx">
        <pc:chgData name="Nicholas Pellegrino" userId="b49ed45e-6294-4b4c-abca-28eb42d90bed" providerId="ADAL" clId="{F35EE805-FA09-4E34-A401-5BE7CC2C86A8}" dt="2023-09-27T00:04:00.332" v="630" actId="207"/>
        <pc:sldMkLst>
          <pc:docMk/>
          <pc:sldMk cId="0" sldId="256"/>
        </pc:sldMkLst>
        <pc:spChg chg="add del mod">
          <ac:chgData name="Nicholas Pellegrino" userId="b49ed45e-6294-4b4c-abca-28eb42d90bed" providerId="ADAL" clId="{F35EE805-FA09-4E34-A401-5BE7CC2C86A8}" dt="2023-09-26T22:39:28.409" v="461" actId="478"/>
          <ac:spMkLst>
            <pc:docMk/>
            <pc:sldMk cId="0" sldId="256"/>
            <ac:spMk id="4" creationId="{EACCA1FF-5E7D-C835-6C14-BE65830F9F90}"/>
          </ac:spMkLst>
        </pc:spChg>
        <pc:spChg chg="mod ord">
          <ac:chgData name="Nicholas Pellegrino" userId="b49ed45e-6294-4b4c-abca-28eb42d90bed" providerId="ADAL" clId="{F35EE805-FA09-4E34-A401-5BE7CC2C86A8}" dt="2023-09-26T22:44:18.659" v="485" actId="948"/>
          <ac:spMkLst>
            <pc:docMk/>
            <pc:sldMk cId="0" sldId="256"/>
            <ac:spMk id="5" creationId="{370DE077-3B7F-C484-3CF7-1F9712FDFBDF}"/>
          </ac:spMkLst>
        </pc:spChg>
        <pc:spChg chg="add del mod">
          <ac:chgData name="Nicholas Pellegrino" userId="b49ed45e-6294-4b4c-abca-28eb42d90bed" providerId="ADAL" clId="{F35EE805-FA09-4E34-A401-5BE7CC2C86A8}" dt="2023-09-26T22:41:40.699" v="463" actId="478"/>
          <ac:spMkLst>
            <pc:docMk/>
            <pc:sldMk cId="0" sldId="256"/>
            <ac:spMk id="6" creationId="{3D489988-671B-E6C3-F395-4414A756EF96}"/>
          </ac:spMkLst>
        </pc:spChg>
        <pc:spChg chg="mod">
          <ac:chgData name="Nicholas Pellegrino" userId="b49ed45e-6294-4b4c-abca-28eb42d90bed" providerId="ADAL" clId="{F35EE805-FA09-4E34-A401-5BE7CC2C86A8}" dt="2023-09-27T00:03:25.472" v="625" actId="2085"/>
          <ac:spMkLst>
            <pc:docMk/>
            <pc:sldMk cId="0" sldId="256"/>
            <ac:spMk id="7" creationId="{0276694A-D614-8D69-9600-8F323DFB4C73}"/>
          </ac:spMkLst>
        </pc:spChg>
        <pc:spChg chg="mod">
          <ac:chgData name="Nicholas Pellegrino" userId="b49ed45e-6294-4b4c-abca-28eb42d90bed" providerId="ADAL" clId="{F35EE805-FA09-4E34-A401-5BE7CC2C86A8}" dt="2023-09-27T00:03:36.541" v="627" actId="207"/>
          <ac:spMkLst>
            <pc:docMk/>
            <pc:sldMk cId="0" sldId="256"/>
            <ac:spMk id="12" creationId="{E9E5EDE1-CE10-65B3-1CA2-15CA05EAA5F4}"/>
          </ac:spMkLst>
        </pc:spChg>
        <pc:spChg chg="del mod">
          <ac:chgData name="Nicholas Pellegrino" userId="b49ed45e-6294-4b4c-abca-28eb42d90bed" providerId="ADAL" clId="{F35EE805-FA09-4E34-A401-5BE7CC2C86A8}" dt="2023-09-26T22:21:36.988" v="20" actId="21"/>
          <ac:spMkLst>
            <pc:docMk/>
            <pc:sldMk cId="0" sldId="256"/>
            <ac:spMk id="84" creationId="{00000000-0000-0000-0000-000000000000}"/>
          </ac:spMkLst>
        </pc:spChg>
        <pc:spChg chg="mod">
          <ac:chgData name="Nicholas Pellegrino" userId="b49ed45e-6294-4b4c-abca-28eb42d90bed" providerId="ADAL" clId="{F35EE805-FA09-4E34-A401-5BE7CC2C86A8}" dt="2023-09-27T00:01:57.893" v="615" actId="208"/>
          <ac:spMkLst>
            <pc:docMk/>
            <pc:sldMk cId="0" sldId="256"/>
            <ac:spMk id="85" creationId="{00000000-0000-0000-0000-000000000000}"/>
          </ac:spMkLst>
        </pc:spChg>
        <pc:spChg chg="mod">
          <ac:chgData name="Nicholas Pellegrino" userId="b49ed45e-6294-4b4c-abca-28eb42d90bed" providerId="ADAL" clId="{F35EE805-FA09-4E34-A401-5BE7CC2C86A8}" dt="2023-09-27T00:01:52.872" v="612" actId="207"/>
          <ac:spMkLst>
            <pc:docMk/>
            <pc:sldMk cId="0" sldId="256"/>
            <ac:spMk id="86" creationId="{00000000-0000-0000-0000-000000000000}"/>
          </ac:spMkLst>
        </pc:spChg>
        <pc:spChg chg="mod">
          <ac:chgData name="Nicholas Pellegrino" userId="b49ed45e-6294-4b4c-abca-28eb42d90bed" providerId="ADAL" clId="{F35EE805-FA09-4E34-A401-5BE7CC2C86A8}" dt="2023-09-27T00:01:46.333" v="609" actId="208"/>
          <ac:spMkLst>
            <pc:docMk/>
            <pc:sldMk cId="0" sldId="256"/>
            <ac:spMk id="88" creationId="{00000000-0000-0000-0000-000000000000}"/>
          </ac:spMkLst>
        </pc:spChg>
        <pc:spChg chg="mod">
          <ac:chgData name="Nicholas Pellegrino" userId="b49ed45e-6294-4b4c-abca-28eb42d90bed" providerId="ADAL" clId="{F35EE805-FA09-4E34-A401-5BE7CC2C86A8}" dt="2023-09-26T22:49:26.648" v="595" actId="20577"/>
          <ac:spMkLst>
            <pc:docMk/>
            <pc:sldMk cId="0" sldId="256"/>
            <ac:spMk id="89" creationId="{00000000-0000-0000-0000-000000000000}"/>
          </ac:spMkLst>
        </pc:spChg>
        <pc:spChg chg="mod">
          <ac:chgData name="Nicholas Pellegrino" userId="b49ed45e-6294-4b4c-abca-28eb42d90bed" providerId="ADAL" clId="{F35EE805-FA09-4E34-A401-5BE7CC2C86A8}" dt="2023-09-27T00:01:37.372" v="605" actId="208"/>
          <ac:spMkLst>
            <pc:docMk/>
            <pc:sldMk cId="0" sldId="256"/>
            <ac:spMk id="90" creationId="{00000000-0000-0000-0000-000000000000}"/>
          </ac:spMkLst>
        </pc:spChg>
        <pc:spChg chg="mod">
          <ac:chgData name="Nicholas Pellegrino" userId="b49ed45e-6294-4b4c-abca-28eb42d90bed" providerId="ADAL" clId="{F35EE805-FA09-4E34-A401-5BE7CC2C86A8}" dt="2023-09-27T00:01:23.923" v="604" actId="207"/>
          <ac:spMkLst>
            <pc:docMk/>
            <pc:sldMk cId="0" sldId="256"/>
            <ac:spMk id="92" creationId="{00000000-0000-0000-0000-000000000000}"/>
          </ac:spMkLst>
        </pc:spChg>
        <pc:spChg chg="mod">
          <ac:chgData name="Nicholas Pellegrino" userId="b49ed45e-6294-4b4c-abca-28eb42d90bed" providerId="ADAL" clId="{F35EE805-FA09-4E34-A401-5BE7CC2C86A8}" dt="2023-09-27T00:01:23.923" v="604" actId="207"/>
          <ac:spMkLst>
            <pc:docMk/>
            <pc:sldMk cId="0" sldId="256"/>
            <ac:spMk id="93" creationId="{00000000-0000-0000-0000-000000000000}"/>
          </ac:spMkLst>
        </pc:spChg>
        <pc:spChg chg="mod">
          <ac:chgData name="Nicholas Pellegrino" userId="b49ed45e-6294-4b4c-abca-28eb42d90bed" providerId="ADAL" clId="{F35EE805-FA09-4E34-A401-5BE7CC2C86A8}" dt="2023-09-26T22:37:57.219" v="456" actId="1037"/>
          <ac:spMkLst>
            <pc:docMk/>
            <pc:sldMk cId="0" sldId="256"/>
            <ac:spMk id="94" creationId="{00000000-0000-0000-0000-000000000000}"/>
          </ac:spMkLst>
        </pc:spChg>
        <pc:spChg chg="mod">
          <ac:chgData name="Nicholas Pellegrino" userId="b49ed45e-6294-4b4c-abca-28eb42d90bed" providerId="ADAL" clId="{F35EE805-FA09-4E34-A401-5BE7CC2C86A8}" dt="2023-09-27T00:02:06.037" v="616" actId="208"/>
          <ac:spMkLst>
            <pc:docMk/>
            <pc:sldMk cId="0" sldId="256"/>
            <ac:spMk id="97" creationId="{00000000-0000-0000-0000-000000000000}"/>
          </ac:spMkLst>
        </pc:spChg>
        <pc:spChg chg="mod">
          <ac:chgData name="Nicholas Pellegrino" userId="b49ed45e-6294-4b4c-abca-28eb42d90bed" providerId="ADAL" clId="{F35EE805-FA09-4E34-A401-5BE7CC2C86A8}" dt="2023-09-27T00:02:33.903" v="620" actId="208"/>
          <ac:spMkLst>
            <pc:docMk/>
            <pc:sldMk cId="0" sldId="256"/>
            <ac:spMk id="119" creationId="{00000000-0000-0000-0000-000000000000}"/>
          </ac:spMkLst>
        </pc:spChg>
        <pc:spChg chg="del mod">
          <ac:chgData name="Nicholas Pellegrino" userId="b49ed45e-6294-4b4c-abca-28eb42d90bed" providerId="ADAL" clId="{F35EE805-FA09-4E34-A401-5BE7CC2C86A8}" dt="2023-09-27T00:02:54.563" v="622" actId="478"/>
          <ac:spMkLst>
            <pc:docMk/>
            <pc:sldMk cId="0" sldId="256"/>
            <ac:spMk id="121" creationId="{00000000-0000-0000-0000-000000000000}"/>
          </ac:spMkLst>
        </pc:spChg>
        <pc:spChg chg="mod">
          <ac:chgData name="Nicholas Pellegrino" userId="b49ed45e-6294-4b4c-abca-28eb42d90bed" providerId="ADAL" clId="{F35EE805-FA09-4E34-A401-5BE7CC2C86A8}" dt="2023-09-27T00:02:24.772" v="619" actId="207"/>
          <ac:spMkLst>
            <pc:docMk/>
            <pc:sldMk cId="0" sldId="256"/>
            <ac:spMk id="122" creationId="{00000000-0000-0000-0000-000000000000}"/>
          </ac:spMkLst>
        </pc:spChg>
        <pc:spChg chg="mod">
          <ac:chgData name="Nicholas Pellegrino" userId="b49ed45e-6294-4b4c-abca-28eb42d90bed" providerId="ADAL" clId="{F35EE805-FA09-4E34-A401-5BE7CC2C86A8}" dt="2023-09-27T00:02:11.397" v="618" actId="208"/>
          <ac:spMkLst>
            <pc:docMk/>
            <pc:sldMk cId="0" sldId="256"/>
            <ac:spMk id="123" creationId="{00000000-0000-0000-0000-000000000000}"/>
          </ac:spMkLst>
        </pc:spChg>
        <pc:spChg chg="mod">
          <ac:chgData name="Nicholas Pellegrino" userId="b49ed45e-6294-4b4c-abca-28eb42d90bed" providerId="ADAL" clId="{F35EE805-FA09-4E34-A401-5BE7CC2C86A8}" dt="2023-09-27T00:03:30.312" v="626" actId="208"/>
          <ac:spMkLst>
            <pc:docMk/>
            <pc:sldMk cId="0" sldId="256"/>
            <ac:spMk id="124" creationId="{00000000-0000-0000-0000-000000000000}"/>
          </ac:spMkLst>
        </pc:spChg>
        <pc:spChg chg="mod">
          <ac:chgData name="Nicholas Pellegrino" userId="b49ed45e-6294-4b4c-abca-28eb42d90bed" providerId="ADAL" clId="{F35EE805-FA09-4E34-A401-5BE7CC2C86A8}" dt="2023-09-27T00:01:43.273" v="608" actId="207"/>
          <ac:spMkLst>
            <pc:docMk/>
            <pc:sldMk cId="0" sldId="256"/>
            <ac:spMk id="147" creationId="{00000000-0000-0000-0000-000000000000}"/>
          </ac:spMkLst>
        </pc:spChg>
        <pc:spChg chg="mod">
          <ac:chgData name="Nicholas Pellegrino" userId="b49ed45e-6294-4b4c-abca-28eb42d90bed" providerId="ADAL" clId="{F35EE805-FA09-4E34-A401-5BE7CC2C86A8}" dt="2023-09-27T00:03:52.634" v="629" actId="207"/>
          <ac:spMkLst>
            <pc:docMk/>
            <pc:sldMk cId="0" sldId="256"/>
            <ac:spMk id="148" creationId="{00000000-0000-0000-0000-000000000000}"/>
          </ac:spMkLst>
        </pc:spChg>
        <pc:spChg chg="mod">
          <ac:chgData name="Nicholas Pellegrino" userId="b49ed45e-6294-4b4c-abca-28eb42d90bed" providerId="ADAL" clId="{F35EE805-FA09-4E34-A401-5BE7CC2C86A8}" dt="2023-09-27T00:03:05.122" v="623" actId="207"/>
          <ac:spMkLst>
            <pc:docMk/>
            <pc:sldMk cId="0" sldId="256"/>
            <ac:spMk id="151" creationId="{00000000-0000-0000-0000-000000000000}"/>
          </ac:spMkLst>
        </pc:spChg>
        <pc:spChg chg="mod">
          <ac:chgData name="Nicholas Pellegrino" userId="b49ed45e-6294-4b4c-abca-28eb42d90bed" providerId="ADAL" clId="{F35EE805-FA09-4E34-A401-5BE7CC2C86A8}" dt="2023-09-27T00:03:07.913" v="624" actId="207"/>
          <ac:spMkLst>
            <pc:docMk/>
            <pc:sldMk cId="0" sldId="256"/>
            <ac:spMk id="154" creationId="{00000000-0000-0000-0000-000000000000}"/>
          </ac:spMkLst>
        </pc:spChg>
        <pc:spChg chg="mod">
          <ac:chgData name="Nicholas Pellegrino" userId="b49ed45e-6294-4b4c-abca-28eb42d90bed" providerId="ADAL" clId="{F35EE805-FA09-4E34-A401-5BE7CC2C86A8}" dt="2023-09-26T22:46:48.588" v="503"/>
          <ac:spMkLst>
            <pc:docMk/>
            <pc:sldMk cId="0" sldId="256"/>
            <ac:spMk id="160" creationId="{00000000-0000-0000-0000-000000000000}"/>
          </ac:spMkLst>
        </pc:spChg>
        <pc:spChg chg="mod">
          <ac:chgData name="Nicholas Pellegrino" userId="b49ed45e-6294-4b4c-abca-28eb42d90bed" providerId="ADAL" clId="{F35EE805-FA09-4E34-A401-5BE7CC2C86A8}" dt="2023-09-27T00:04:00.332" v="630" actId="207"/>
          <ac:spMkLst>
            <pc:docMk/>
            <pc:sldMk cId="0" sldId="256"/>
            <ac:spMk id="510" creationId="{9789F442-91D5-2B8D-F6F6-F9AA53FD6660}"/>
          </ac:spMkLst>
        </pc:spChg>
        <pc:spChg chg="mod">
          <ac:chgData name="Nicholas Pellegrino" userId="b49ed45e-6294-4b4c-abca-28eb42d90bed" providerId="ADAL" clId="{F35EE805-FA09-4E34-A401-5BE7CC2C86A8}" dt="2023-09-27T00:03:45.962" v="628" actId="207"/>
          <ac:spMkLst>
            <pc:docMk/>
            <pc:sldMk cId="0" sldId="256"/>
            <ac:spMk id="536" creationId="{CD9B6840-F01E-1B82-2779-75804048AA66}"/>
          </ac:spMkLst>
        </pc:spChg>
        <pc:spChg chg="mod">
          <ac:chgData name="Nicholas Pellegrino" userId="b49ed45e-6294-4b4c-abca-28eb42d90bed" providerId="ADAL" clId="{F35EE805-FA09-4E34-A401-5BE7CC2C86A8}" dt="2023-09-26T22:44:36.608" v="486" actId="255"/>
          <ac:spMkLst>
            <pc:docMk/>
            <pc:sldMk cId="0" sldId="256"/>
            <ac:spMk id="539" creationId="{BB3AA14E-CFBC-DB87-8463-7FAABD464445}"/>
          </ac:spMkLst>
        </pc:spChg>
        <pc:grpChg chg="mod">
          <ac:chgData name="Nicholas Pellegrino" userId="b49ed45e-6294-4b4c-abca-28eb42d90bed" providerId="ADAL" clId="{F35EE805-FA09-4E34-A401-5BE7CC2C86A8}" dt="2023-09-27T00:01:50.623" v="611" actId="1076"/>
          <ac:grpSpMkLst>
            <pc:docMk/>
            <pc:sldMk cId="0" sldId="256"/>
            <ac:grpSpMk id="2" creationId="{4720C361-B672-A3BC-A29B-D07B5879C990}"/>
          </ac:grpSpMkLst>
        </pc:grpChg>
        <pc:grpChg chg="mod">
          <ac:chgData name="Nicholas Pellegrino" userId="b49ed45e-6294-4b4c-abca-28eb42d90bed" providerId="ADAL" clId="{F35EE805-FA09-4E34-A401-5BE7CC2C86A8}" dt="2023-09-27T00:01:41.162" v="607" actId="207"/>
          <ac:grpSpMkLst>
            <pc:docMk/>
            <pc:sldMk cId="0" sldId="256"/>
            <ac:grpSpMk id="3" creationId="{E64C57A0-8EB7-E6BD-8BAD-D82CD6EC1D47}"/>
          </ac:grpSpMkLst>
        </pc:grpChg>
        <pc:grpChg chg="mod">
          <ac:chgData name="Nicholas Pellegrino" userId="b49ed45e-6294-4b4c-abca-28eb42d90bed" providerId="ADAL" clId="{F35EE805-FA09-4E34-A401-5BE7CC2C86A8}" dt="2023-09-26T22:29:41.719" v="267" actId="1076"/>
          <ac:grpSpMkLst>
            <pc:docMk/>
            <pc:sldMk cId="0" sldId="256"/>
            <ac:grpSpMk id="10" creationId="{6E12DA81-986B-D7FF-99EA-A8BEA59D2DA4}"/>
          </ac:grpSpMkLst>
        </pc:grpChg>
        <pc:grpChg chg="mod">
          <ac:chgData name="Nicholas Pellegrino" userId="b49ed45e-6294-4b4c-abca-28eb42d90bed" providerId="ADAL" clId="{F35EE805-FA09-4E34-A401-5BE7CC2C86A8}" dt="2023-09-27T00:01:23.923" v="604" actId="207"/>
          <ac:grpSpMkLst>
            <pc:docMk/>
            <pc:sldMk cId="0" sldId="256"/>
            <ac:grpSpMk id="91" creationId="{00000000-0000-0000-0000-000000000000}"/>
          </ac:grpSpMkLst>
        </pc:grpChg>
        <pc:grpChg chg="del">
          <ac:chgData name="Nicholas Pellegrino" userId="b49ed45e-6294-4b4c-abca-28eb42d90bed" providerId="ADAL" clId="{F35EE805-FA09-4E34-A401-5BE7CC2C86A8}" dt="2023-09-27T00:02:54.563" v="622" actId="478"/>
          <ac:grpSpMkLst>
            <pc:docMk/>
            <pc:sldMk cId="0" sldId="256"/>
            <ac:grpSpMk id="120" creationId="{00000000-0000-0000-0000-000000000000}"/>
          </ac:grpSpMkLst>
        </pc:grpChg>
        <pc:grpChg chg="mod">
          <ac:chgData name="Nicholas Pellegrino" userId="b49ed45e-6294-4b4c-abca-28eb42d90bed" providerId="ADAL" clId="{F35EE805-FA09-4E34-A401-5BE7CC2C86A8}" dt="2023-09-26T22:26:51.659" v="63" actId="1076"/>
          <ac:grpSpMkLst>
            <pc:docMk/>
            <pc:sldMk cId="0" sldId="256"/>
            <ac:grpSpMk id="152" creationId="{00000000-0000-0000-0000-000000000000}"/>
          </ac:grpSpMkLst>
        </pc:grpChg>
        <pc:picChg chg="del">
          <ac:chgData name="Nicholas Pellegrino" userId="b49ed45e-6294-4b4c-abca-28eb42d90bed" providerId="ADAL" clId="{F35EE805-FA09-4E34-A401-5BE7CC2C86A8}" dt="2023-09-26T22:42:27.172" v="466" actId="478"/>
          <ac:picMkLst>
            <pc:docMk/>
            <pc:sldMk cId="0" sldId="256"/>
            <ac:picMk id="511" creationId="{83BAF31F-7BA4-CA5A-9282-2CA3CE18562B}"/>
          </ac:picMkLst>
        </pc:picChg>
        <pc:picChg chg="del">
          <ac:chgData name="Nicholas Pellegrino" userId="b49ed45e-6294-4b4c-abca-28eb42d90bed" providerId="ADAL" clId="{F35EE805-FA09-4E34-A401-5BE7CC2C86A8}" dt="2023-09-26T22:42:22.963" v="464" actId="478"/>
          <ac:picMkLst>
            <pc:docMk/>
            <pc:sldMk cId="0" sldId="256"/>
            <ac:picMk id="535" creationId="{A5050539-27BE-E7EB-5166-54118A73C608}"/>
          </ac:picMkLst>
        </pc:picChg>
        <pc:picChg chg="del">
          <ac:chgData name="Nicholas Pellegrino" userId="b49ed45e-6294-4b4c-abca-28eb42d90bed" providerId="ADAL" clId="{F35EE805-FA09-4E34-A401-5BE7CC2C86A8}" dt="2023-09-26T22:42:23.349" v="465" actId="478"/>
          <ac:picMkLst>
            <pc:docMk/>
            <pc:sldMk cId="0" sldId="256"/>
            <ac:picMk id="538" creationId="{3028E545-2A8A-907F-1CD6-B4EBBB9F0BEC}"/>
          </ac:picMkLst>
        </pc:picChg>
      </pc:sldChg>
      <pc:sldMasterChg chg="addSp delSp modSp mod setBg delSldLayout modSldLayout">
        <pc:chgData name="Nicholas Pellegrino" userId="b49ed45e-6294-4b4c-abca-28eb42d90bed" providerId="ADAL" clId="{F35EE805-FA09-4E34-A401-5BE7CC2C86A8}" dt="2023-09-26T23:52:18.720" v="598"/>
        <pc:sldMasterMkLst>
          <pc:docMk/>
          <pc:sldMasterMk cId="0" sldId="2147483648"/>
        </pc:sldMasterMkLst>
        <pc:spChg chg="add del mod">
          <ac:chgData name="Nicholas Pellegrino" userId="b49ed45e-6294-4b4c-abca-28eb42d90bed" providerId="ADAL" clId="{F35EE805-FA09-4E34-A401-5BE7CC2C86A8}" dt="2023-09-26T22:22:18.379" v="25" actId="478"/>
          <ac:spMkLst>
            <pc:docMk/>
            <pc:sldMasterMk cId="0" sldId="2147483648"/>
            <ac:spMk id="2" creationId="{AA9A52F6-6D6C-0598-6C16-F7F91B42C70F}"/>
          </ac:spMkLst>
        </pc:spChg>
        <pc:spChg chg="del">
          <ac:chgData name="Nicholas Pellegrino" userId="b49ed45e-6294-4b4c-abca-28eb42d90bed" providerId="ADAL" clId="{F35EE805-FA09-4E34-A401-5BE7CC2C86A8}" dt="2023-09-26T22:21:09.998" v="5" actId="478"/>
          <ac:spMkLst>
            <pc:docMk/>
            <pc:sldMasterMk cId="0" sldId="2147483648"/>
            <ac:spMk id="6" creationId="{00000000-0000-0000-0000-000000000000}"/>
          </ac:spMkLst>
        </pc:spChg>
        <pc:spChg chg="del">
          <ac:chgData name="Nicholas Pellegrino" userId="b49ed45e-6294-4b4c-abca-28eb42d90bed" providerId="ADAL" clId="{F35EE805-FA09-4E34-A401-5BE7CC2C86A8}" dt="2023-09-26T22:21:10.519" v="6" actId="478"/>
          <ac:spMkLst>
            <pc:docMk/>
            <pc:sldMasterMk cId="0" sldId="2147483648"/>
            <ac:spMk id="7" creationId="{00000000-0000-0000-0000-000000000000}"/>
          </ac:spMkLst>
        </pc:spChg>
        <pc:spChg chg="del">
          <ac:chgData name="Nicholas Pellegrino" userId="b49ed45e-6294-4b4c-abca-28eb42d90bed" providerId="ADAL" clId="{F35EE805-FA09-4E34-A401-5BE7CC2C86A8}" dt="2023-09-26T22:21:11.611" v="7" actId="478"/>
          <ac:spMkLst>
            <pc:docMk/>
            <pc:sldMasterMk cId="0" sldId="2147483648"/>
            <ac:spMk id="8" creationId="{00000000-0000-0000-0000-000000000000}"/>
          </ac:spMkLst>
        </pc:spChg>
        <pc:spChg chg="del">
          <ac:chgData name="Nicholas Pellegrino" userId="b49ed45e-6294-4b4c-abca-28eb42d90bed" providerId="ADAL" clId="{F35EE805-FA09-4E34-A401-5BE7CC2C86A8}" dt="2023-09-26T22:21:12.779" v="8" actId="478"/>
          <ac:spMkLst>
            <pc:docMk/>
            <pc:sldMasterMk cId="0" sldId="2147483648"/>
            <ac:spMk id="9" creationId="{00000000-0000-0000-0000-000000000000}"/>
          </ac:spMkLst>
        </pc:spChg>
        <pc:spChg chg="del">
          <ac:chgData name="Nicholas Pellegrino" userId="b49ed45e-6294-4b4c-abca-28eb42d90bed" providerId="ADAL" clId="{F35EE805-FA09-4E34-A401-5BE7CC2C86A8}" dt="2023-09-26T22:21:13.899" v="9" actId="478"/>
          <ac:spMkLst>
            <pc:docMk/>
            <pc:sldMasterMk cId="0" sldId="2147483648"/>
            <ac:spMk id="10" creationId="{00000000-0000-0000-0000-000000000000}"/>
          </ac:spMkLst>
        </pc:spChg>
        <pc:sldLayoutChg chg="delSp mod">
          <pc:chgData name="Nicholas Pellegrino" userId="b49ed45e-6294-4b4c-abca-28eb42d90bed" providerId="ADAL" clId="{F35EE805-FA09-4E34-A401-5BE7CC2C86A8}" dt="2023-09-26T22:21:07.529" v="4" actId="478"/>
          <pc:sldLayoutMkLst>
            <pc:docMk/>
            <pc:sldMasterMk cId="0" sldId="2147483648"/>
            <pc:sldLayoutMk cId="0" sldId="2147483649"/>
          </pc:sldLayoutMkLst>
          <pc:spChg chg="del">
            <ac:chgData name="Nicholas Pellegrino" userId="b49ed45e-6294-4b4c-abca-28eb42d90bed" providerId="ADAL" clId="{F35EE805-FA09-4E34-A401-5BE7CC2C86A8}" dt="2023-09-26T22:21:02.019" v="0" actId="478"/>
            <ac:spMkLst>
              <pc:docMk/>
              <pc:sldMasterMk cId="0" sldId="2147483648"/>
              <pc:sldLayoutMk cId="0" sldId="2147483649"/>
              <ac:spMk id="12" creationId="{00000000-0000-0000-0000-000000000000}"/>
            </ac:spMkLst>
          </pc:spChg>
          <pc:spChg chg="del">
            <ac:chgData name="Nicholas Pellegrino" userId="b49ed45e-6294-4b4c-abca-28eb42d90bed" providerId="ADAL" clId="{F35EE805-FA09-4E34-A401-5BE7CC2C86A8}" dt="2023-09-26T22:21:04.189" v="1" actId="478"/>
            <ac:spMkLst>
              <pc:docMk/>
              <pc:sldMasterMk cId="0" sldId="2147483648"/>
              <pc:sldLayoutMk cId="0" sldId="2147483649"/>
              <ac:spMk id="13" creationId="{00000000-0000-0000-0000-000000000000}"/>
            </ac:spMkLst>
          </pc:spChg>
          <pc:spChg chg="del">
            <ac:chgData name="Nicholas Pellegrino" userId="b49ed45e-6294-4b4c-abca-28eb42d90bed" providerId="ADAL" clId="{F35EE805-FA09-4E34-A401-5BE7CC2C86A8}" dt="2023-09-26T22:21:05.309" v="2" actId="478"/>
            <ac:spMkLst>
              <pc:docMk/>
              <pc:sldMasterMk cId="0" sldId="2147483648"/>
              <pc:sldLayoutMk cId="0" sldId="2147483649"/>
              <ac:spMk id="14" creationId="{00000000-0000-0000-0000-000000000000}"/>
            </ac:spMkLst>
          </pc:spChg>
          <pc:spChg chg="del">
            <ac:chgData name="Nicholas Pellegrino" userId="b49ed45e-6294-4b4c-abca-28eb42d90bed" providerId="ADAL" clId="{F35EE805-FA09-4E34-A401-5BE7CC2C86A8}" dt="2023-09-26T22:21:06.309" v="3" actId="478"/>
            <ac:spMkLst>
              <pc:docMk/>
              <pc:sldMasterMk cId="0" sldId="2147483648"/>
              <pc:sldLayoutMk cId="0" sldId="2147483649"/>
              <ac:spMk id="15" creationId="{00000000-0000-0000-0000-000000000000}"/>
            </ac:spMkLst>
          </pc:spChg>
          <pc:spChg chg="del">
            <ac:chgData name="Nicholas Pellegrino" userId="b49ed45e-6294-4b4c-abca-28eb42d90bed" providerId="ADAL" clId="{F35EE805-FA09-4E34-A401-5BE7CC2C86A8}" dt="2023-09-26T22:21:07.529" v="4" actId="478"/>
            <ac:spMkLst>
              <pc:docMk/>
              <pc:sldMasterMk cId="0" sldId="2147483648"/>
              <pc:sldLayoutMk cId="0" sldId="2147483649"/>
              <ac:spMk id="16" creationId="{00000000-0000-0000-0000-000000000000}"/>
            </ac:spMkLst>
          </pc:spChg>
        </pc:sldLayoutChg>
        <pc:sldLayoutChg chg="del">
          <pc:chgData name="Nicholas Pellegrino" userId="b49ed45e-6294-4b4c-abca-28eb42d90bed" providerId="ADAL" clId="{F35EE805-FA09-4E34-A401-5BE7CC2C86A8}" dt="2023-09-26T22:21:17.819" v="10" actId="2696"/>
          <pc:sldLayoutMkLst>
            <pc:docMk/>
            <pc:sldMasterMk cId="0" sldId="2147483648"/>
            <pc:sldLayoutMk cId="0" sldId="2147483650"/>
          </pc:sldLayoutMkLst>
        </pc:sldLayoutChg>
        <pc:sldLayoutChg chg="del">
          <pc:chgData name="Nicholas Pellegrino" userId="b49ed45e-6294-4b4c-abca-28eb42d90bed" providerId="ADAL" clId="{F35EE805-FA09-4E34-A401-5BE7CC2C86A8}" dt="2023-09-26T22:21:17.829" v="11" actId="2696"/>
          <pc:sldLayoutMkLst>
            <pc:docMk/>
            <pc:sldMasterMk cId="0" sldId="2147483648"/>
            <pc:sldLayoutMk cId="0" sldId="2147483651"/>
          </pc:sldLayoutMkLst>
        </pc:sldLayoutChg>
        <pc:sldLayoutChg chg="del">
          <pc:chgData name="Nicholas Pellegrino" userId="b49ed45e-6294-4b4c-abca-28eb42d90bed" providerId="ADAL" clId="{F35EE805-FA09-4E34-A401-5BE7CC2C86A8}" dt="2023-09-26T22:21:17.839" v="12" actId="2696"/>
          <pc:sldLayoutMkLst>
            <pc:docMk/>
            <pc:sldMasterMk cId="0" sldId="2147483648"/>
            <pc:sldLayoutMk cId="0" sldId="2147483652"/>
          </pc:sldLayoutMkLst>
        </pc:sldLayoutChg>
        <pc:sldLayoutChg chg="del">
          <pc:chgData name="Nicholas Pellegrino" userId="b49ed45e-6294-4b4c-abca-28eb42d90bed" providerId="ADAL" clId="{F35EE805-FA09-4E34-A401-5BE7CC2C86A8}" dt="2023-09-26T22:21:17.849" v="13" actId="2696"/>
          <pc:sldLayoutMkLst>
            <pc:docMk/>
            <pc:sldMasterMk cId="0" sldId="2147483648"/>
            <pc:sldLayoutMk cId="0" sldId="2147483653"/>
          </pc:sldLayoutMkLst>
        </pc:sldLayoutChg>
        <pc:sldLayoutChg chg="del">
          <pc:chgData name="Nicholas Pellegrino" userId="b49ed45e-6294-4b4c-abca-28eb42d90bed" providerId="ADAL" clId="{F35EE805-FA09-4E34-A401-5BE7CC2C86A8}" dt="2023-09-26T22:21:17.854" v="14" actId="2696"/>
          <pc:sldLayoutMkLst>
            <pc:docMk/>
            <pc:sldMasterMk cId="0" sldId="2147483648"/>
            <pc:sldLayoutMk cId="0" sldId="2147483654"/>
          </pc:sldLayoutMkLst>
        </pc:sldLayoutChg>
        <pc:sldLayoutChg chg="del">
          <pc:chgData name="Nicholas Pellegrino" userId="b49ed45e-6294-4b4c-abca-28eb42d90bed" providerId="ADAL" clId="{F35EE805-FA09-4E34-A401-5BE7CC2C86A8}" dt="2023-09-26T22:21:17.868" v="15" actId="2696"/>
          <pc:sldLayoutMkLst>
            <pc:docMk/>
            <pc:sldMasterMk cId="0" sldId="2147483648"/>
            <pc:sldLayoutMk cId="0" sldId="2147483656"/>
          </pc:sldLayoutMkLst>
        </pc:sldLayoutChg>
        <pc:sldLayoutChg chg="del">
          <pc:chgData name="Nicholas Pellegrino" userId="b49ed45e-6294-4b4c-abca-28eb42d90bed" providerId="ADAL" clId="{F35EE805-FA09-4E34-A401-5BE7CC2C86A8}" dt="2023-09-26T22:21:17.873" v="16" actId="2696"/>
          <pc:sldLayoutMkLst>
            <pc:docMk/>
            <pc:sldMasterMk cId="0" sldId="2147483648"/>
            <pc:sldLayoutMk cId="0" sldId="2147483657"/>
          </pc:sldLayoutMkLst>
        </pc:sldLayoutChg>
        <pc:sldLayoutChg chg="del">
          <pc:chgData name="Nicholas Pellegrino" userId="b49ed45e-6294-4b4c-abca-28eb42d90bed" providerId="ADAL" clId="{F35EE805-FA09-4E34-A401-5BE7CC2C86A8}" dt="2023-09-26T22:21:17.884" v="17" actId="2696"/>
          <pc:sldLayoutMkLst>
            <pc:docMk/>
            <pc:sldMasterMk cId="0" sldId="2147483648"/>
            <pc:sldLayoutMk cId="0" sldId="2147483658"/>
          </pc:sldLayoutMkLst>
        </pc:sldLayoutChg>
        <pc:sldLayoutChg chg="del">
          <pc:chgData name="Nicholas Pellegrino" userId="b49ed45e-6294-4b4c-abca-28eb42d90bed" providerId="ADAL" clId="{F35EE805-FA09-4E34-A401-5BE7CC2C86A8}" dt="2023-09-26T22:21:17.894" v="18" actId="2696"/>
          <pc:sldLayoutMkLst>
            <pc:docMk/>
            <pc:sldMasterMk cId="0" sldId="2147483648"/>
            <pc:sldLayoutMk cId="0" sldId="2147483659"/>
          </pc:sldLayoutMkLst>
        </pc:sldLayoutChg>
      </pc:sldMasterChg>
    </pc:docChg>
  </pc:docChgLst>
  <pc:docChgLst>
    <pc:chgData name="Nicholas Pellegrino" userId="b49ed45e-6294-4b4c-abca-28eb42d90bed" providerId="ADAL" clId="{2CE1EA7C-42D6-4327-8282-322A3DFA6693}"/>
    <pc:docChg chg="undo redo custSel addSld delSld modSld">
      <pc:chgData name="Nicholas Pellegrino" userId="b49ed45e-6294-4b4c-abca-28eb42d90bed" providerId="ADAL" clId="{2CE1EA7C-42D6-4327-8282-322A3DFA6693}" dt="2024-11-22T21:04:53.501" v="816" actId="20577"/>
      <pc:docMkLst>
        <pc:docMk/>
      </pc:docMkLst>
      <pc:sldChg chg="del">
        <pc:chgData name="Nicholas Pellegrino" userId="b49ed45e-6294-4b4c-abca-28eb42d90bed" providerId="ADAL" clId="{2CE1EA7C-42D6-4327-8282-322A3DFA6693}" dt="2024-11-22T21:03:01.149" v="775" actId="47"/>
        <pc:sldMkLst>
          <pc:docMk/>
          <pc:sldMk cId="0" sldId="256"/>
        </pc:sldMkLst>
      </pc:sldChg>
      <pc:sldChg chg="addSp delSp modSp add mod modNotesTx">
        <pc:chgData name="Nicholas Pellegrino" userId="b49ed45e-6294-4b4c-abca-28eb42d90bed" providerId="ADAL" clId="{2CE1EA7C-42D6-4327-8282-322A3DFA6693}" dt="2024-11-22T21:04:53.501" v="816" actId="20577"/>
        <pc:sldMkLst>
          <pc:docMk/>
          <pc:sldMk cId="0" sldId="257"/>
        </pc:sldMkLst>
        <pc:spChg chg="mod">
          <ac:chgData name="Nicholas Pellegrino" userId="b49ed45e-6294-4b4c-abca-28eb42d90bed" providerId="ADAL" clId="{2CE1EA7C-42D6-4327-8282-322A3DFA6693}" dt="2024-11-22T20:43:10.351" v="153" actId="1076"/>
          <ac:spMkLst>
            <pc:docMk/>
            <pc:sldMk cId="0" sldId="257"/>
            <ac:spMk id="5" creationId="{370DE077-3B7F-C484-3CF7-1F9712FDFBDF}"/>
          </ac:spMkLst>
        </pc:spChg>
        <pc:spChg chg="add mod ord">
          <ac:chgData name="Nicholas Pellegrino" userId="b49ed45e-6294-4b4c-abca-28eb42d90bed" providerId="ADAL" clId="{2CE1EA7C-42D6-4327-8282-322A3DFA6693}" dt="2024-11-22T20:58:13.927" v="658" actId="20577"/>
          <ac:spMkLst>
            <pc:docMk/>
            <pc:sldMk cId="0" sldId="257"/>
            <ac:spMk id="6" creationId="{CD9B6840-F01E-1B82-2779-75804048AA66}"/>
          </ac:spMkLst>
        </pc:spChg>
        <pc:spChg chg="mod">
          <ac:chgData name="Nicholas Pellegrino" userId="b49ed45e-6294-4b4c-abca-28eb42d90bed" providerId="ADAL" clId="{2CE1EA7C-42D6-4327-8282-322A3DFA6693}" dt="2024-11-22T20:52:36.514" v="447" actId="403"/>
          <ac:spMkLst>
            <pc:docMk/>
            <pc:sldMk cId="0" sldId="257"/>
            <ac:spMk id="7" creationId="{0276694A-D614-8D69-9600-8F323DFB4C73}"/>
          </ac:spMkLst>
        </pc:spChg>
        <pc:spChg chg="add mod ord">
          <ac:chgData name="Nicholas Pellegrino" userId="b49ed45e-6294-4b4c-abca-28eb42d90bed" providerId="ADAL" clId="{2CE1EA7C-42D6-4327-8282-322A3DFA6693}" dt="2024-11-22T20:46:50.869" v="199" actId="1076"/>
          <ac:spMkLst>
            <pc:docMk/>
            <pc:sldMk cId="0" sldId="257"/>
            <ac:spMk id="16" creationId="{9E162326-19DF-77D4-EE73-AE3763919E17}"/>
          </ac:spMkLst>
        </pc:spChg>
        <pc:spChg chg="mod">
          <ac:chgData name="Nicholas Pellegrino" userId="b49ed45e-6294-4b4c-abca-28eb42d90bed" providerId="ADAL" clId="{2CE1EA7C-42D6-4327-8282-322A3DFA6693}" dt="2024-11-22T20:34:57.863" v="152" actId="20577"/>
          <ac:spMkLst>
            <pc:docMk/>
            <pc:sldMk cId="0" sldId="257"/>
            <ac:spMk id="20" creationId="{A2AC32EA-3E0A-E97A-AB93-6CD5BC00AF45}"/>
          </ac:spMkLst>
        </pc:spChg>
        <pc:spChg chg="del">
          <ac:chgData name="Nicholas Pellegrino" userId="b49ed45e-6294-4b4c-abca-28eb42d90bed" providerId="ADAL" clId="{2CE1EA7C-42D6-4327-8282-322A3DFA6693}" dt="2024-11-22T20:43:22.556" v="154" actId="478"/>
          <ac:spMkLst>
            <pc:docMk/>
            <pc:sldMk cId="0" sldId="257"/>
            <ac:spMk id="21" creationId="{FADE2681-0152-5C99-23C1-67364EC677A0}"/>
          </ac:spMkLst>
        </pc:spChg>
        <pc:spChg chg="del mod">
          <ac:chgData name="Nicholas Pellegrino" userId="b49ed45e-6294-4b4c-abca-28eb42d90bed" providerId="ADAL" clId="{2CE1EA7C-42D6-4327-8282-322A3DFA6693}" dt="2024-11-22T20:45:43.643" v="181" actId="21"/>
          <ac:spMkLst>
            <pc:docMk/>
            <pc:sldMk cId="0" sldId="257"/>
            <ac:spMk id="24" creationId="{9E162326-19DF-77D4-EE73-AE3763919E17}"/>
          </ac:spMkLst>
        </pc:spChg>
        <pc:spChg chg="del">
          <ac:chgData name="Nicholas Pellegrino" userId="b49ed45e-6294-4b4c-abca-28eb42d90bed" providerId="ADAL" clId="{2CE1EA7C-42D6-4327-8282-322A3DFA6693}" dt="2024-11-22T20:46:20.043" v="190" actId="478"/>
          <ac:spMkLst>
            <pc:docMk/>
            <pc:sldMk cId="0" sldId="257"/>
            <ac:spMk id="25" creationId="{B22D6709-4C3A-6DA7-B601-457DFAEE1412}"/>
          </ac:spMkLst>
        </pc:spChg>
        <pc:spChg chg="add mod">
          <ac:chgData name="Nicholas Pellegrino" userId="b49ed45e-6294-4b4c-abca-28eb42d90bed" providerId="ADAL" clId="{2CE1EA7C-42D6-4327-8282-322A3DFA6693}" dt="2024-11-22T20:45:59.073" v="185"/>
          <ac:spMkLst>
            <pc:docMk/>
            <pc:sldMk cId="0" sldId="257"/>
            <ac:spMk id="28" creationId="{98B32484-6623-586F-DA29-E0890F9CB7BB}"/>
          </ac:spMkLst>
        </pc:spChg>
        <pc:spChg chg="del">
          <ac:chgData name="Nicholas Pellegrino" userId="b49ed45e-6294-4b4c-abca-28eb42d90bed" providerId="ADAL" clId="{2CE1EA7C-42D6-4327-8282-322A3DFA6693}" dt="2024-11-22T20:43:33.692" v="157" actId="478"/>
          <ac:spMkLst>
            <pc:docMk/>
            <pc:sldMk cId="0" sldId="257"/>
            <ac:spMk id="29" creationId="{E25C8A11-6E47-ED26-4864-1EDBA6EC0C96}"/>
          </ac:spMkLst>
        </pc:spChg>
        <pc:spChg chg="add mod">
          <ac:chgData name="Nicholas Pellegrino" userId="b49ed45e-6294-4b4c-abca-28eb42d90bed" providerId="ADAL" clId="{2CE1EA7C-42D6-4327-8282-322A3DFA6693}" dt="2024-11-22T20:45:59.073" v="185"/>
          <ac:spMkLst>
            <pc:docMk/>
            <pc:sldMk cId="0" sldId="257"/>
            <ac:spMk id="32" creationId="{ED078405-1B63-B144-0198-FF4BA45C3108}"/>
          </ac:spMkLst>
        </pc:spChg>
        <pc:spChg chg="mod">
          <ac:chgData name="Nicholas Pellegrino" userId="b49ed45e-6294-4b4c-abca-28eb42d90bed" providerId="ADAL" clId="{2CE1EA7C-42D6-4327-8282-322A3DFA6693}" dt="2024-11-22T20:46:03.993" v="186"/>
          <ac:spMkLst>
            <pc:docMk/>
            <pc:sldMk cId="0" sldId="257"/>
            <ac:spMk id="35" creationId="{3EE08F1C-A552-EB10-7D6A-63E58D08E724}"/>
          </ac:spMkLst>
        </pc:spChg>
        <pc:spChg chg="mod">
          <ac:chgData name="Nicholas Pellegrino" userId="b49ed45e-6294-4b4c-abca-28eb42d90bed" providerId="ADAL" clId="{2CE1EA7C-42D6-4327-8282-322A3DFA6693}" dt="2024-11-22T20:46:03.993" v="186"/>
          <ac:spMkLst>
            <pc:docMk/>
            <pc:sldMk cId="0" sldId="257"/>
            <ac:spMk id="36" creationId="{6658CEB1-B7E3-5D8F-155F-C75072C36D91}"/>
          </ac:spMkLst>
        </pc:spChg>
        <pc:spChg chg="mod">
          <ac:chgData name="Nicholas Pellegrino" userId="b49ed45e-6294-4b4c-abca-28eb42d90bed" providerId="ADAL" clId="{2CE1EA7C-42D6-4327-8282-322A3DFA6693}" dt="2024-11-22T20:46:21.040" v="191"/>
          <ac:spMkLst>
            <pc:docMk/>
            <pc:sldMk cId="0" sldId="257"/>
            <ac:spMk id="38" creationId="{5B2474BB-9693-2982-D677-D0649566575C}"/>
          </ac:spMkLst>
        </pc:spChg>
        <pc:spChg chg="mod">
          <ac:chgData name="Nicholas Pellegrino" userId="b49ed45e-6294-4b4c-abca-28eb42d90bed" providerId="ADAL" clId="{2CE1EA7C-42D6-4327-8282-322A3DFA6693}" dt="2024-11-22T20:46:21.040" v="191"/>
          <ac:spMkLst>
            <pc:docMk/>
            <pc:sldMk cId="0" sldId="257"/>
            <ac:spMk id="39" creationId="{7CA8F635-D41D-E1C6-8966-DD9FB12957AD}"/>
          </ac:spMkLst>
        </pc:spChg>
        <pc:spChg chg="add mod">
          <ac:chgData name="Nicholas Pellegrino" userId="b49ed45e-6294-4b4c-abca-28eb42d90bed" providerId="ADAL" clId="{2CE1EA7C-42D6-4327-8282-322A3DFA6693}" dt="2024-11-22T21:04:53.501" v="816" actId="20577"/>
          <ac:spMkLst>
            <pc:docMk/>
            <pc:sldMk cId="0" sldId="257"/>
            <ac:spMk id="40" creationId="{53EFE49E-ADA5-AEBB-C3B2-E7FE4141DC59}"/>
          </ac:spMkLst>
        </pc:spChg>
        <pc:spChg chg="mod">
          <ac:chgData name="Nicholas Pellegrino" userId="b49ed45e-6294-4b4c-abca-28eb42d90bed" providerId="ADAL" clId="{2CE1EA7C-42D6-4327-8282-322A3DFA6693}" dt="2024-11-22T20:47:24.415" v="203"/>
          <ac:spMkLst>
            <pc:docMk/>
            <pc:sldMk cId="0" sldId="257"/>
            <ac:spMk id="46" creationId="{C848C4D9-31C3-53C3-2232-2C6C7B634FDF}"/>
          </ac:spMkLst>
        </pc:spChg>
        <pc:spChg chg="del mod">
          <ac:chgData name="Nicholas Pellegrino" userId="b49ed45e-6294-4b4c-abca-28eb42d90bed" providerId="ADAL" clId="{2CE1EA7C-42D6-4327-8282-322A3DFA6693}" dt="2024-11-22T20:47:20.026" v="202" actId="478"/>
          <ac:spMkLst>
            <pc:docMk/>
            <pc:sldMk cId="0" sldId="257"/>
            <ac:spMk id="47" creationId="{B998FF9B-9D7B-8830-66DB-257C544C0EE0}"/>
          </ac:spMkLst>
        </pc:spChg>
        <pc:spChg chg="mod">
          <ac:chgData name="Nicholas Pellegrino" userId="b49ed45e-6294-4b4c-abca-28eb42d90bed" providerId="ADAL" clId="{2CE1EA7C-42D6-4327-8282-322A3DFA6693}" dt="2024-11-22T20:47:24.415" v="203"/>
          <ac:spMkLst>
            <pc:docMk/>
            <pc:sldMk cId="0" sldId="257"/>
            <ac:spMk id="48" creationId="{54D9C364-A2F6-0262-BCA9-CD3ED5FCC7CD}"/>
          </ac:spMkLst>
        </pc:spChg>
        <pc:spChg chg="mod">
          <ac:chgData name="Nicholas Pellegrino" userId="b49ed45e-6294-4b4c-abca-28eb42d90bed" providerId="ADAL" clId="{2CE1EA7C-42D6-4327-8282-322A3DFA6693}" dt="2024-11-22T20:47:24.415" v="203"/>
          <ac:spMkLst>
            <pc:docMk/>
            <pc:sldMk cId="0" sldId="257"/>
            <ac:spMk id="50" creationId="{F50CE692-2507-8D7B-8940-8DC5398B938E}"/>
          </ac:spMkLst>
        </pc:spChg>
        <pc:spChg chg="mod">
          <ac:chgData name="Nicholas Pellegrino" userId="b49ed45e-6294-4b4c-abca-28eb42d90bed" providerId="ADAL" clId="{2CE1EA7C-42D6-4327-8282-322A3DFA6693}" dt="2024-11-22T20:47:24.415" v="203"/>
          <ac:spMkLst>
            <pc:docMk/>
            <pc:sldMk cId="0" sldId="257"/>
            <ac:spMk id="52" creationId="{E764B9F8-1EEF-60C1-6DF1-0CC35C7C6227}"/>
          </ac:spMkLst>
        </pc:spChg>
        <pc:spChg chg="add del">
          <ac:chgData name="Nicholas Pellegrino" userId="b49ed45e-6294-4b4c-abca-28eb42d90bed" providerId="ADAL" clId="{2CE1EA7C-42D6-4327-8282-322A3DFA6693}" dt="2024-11-22T20:52:47.631" v="449" actId="478"/>
          <ac:spMkLst>
            <pc:docMk/>
            <pc:sldMk cId="0" sldId="257"/>
            <ac:spMk id="54" creationId="{EA196E7F-AFC5-6D59-9462-942C5336A1C5}"/>
          </ac:spMkLst>
        </pc:spChg>
        <pc:spChg chg="add del">
          <ac:chgData name="Nicholas Pellegrino" userId="b49ed45e-6294-4b4c-abca-28eb42d90bed" providerId="ADAL" clId="{2CE1EA7C-42D6-4327-8282-322A3DFA6693}" dt="2024-11-22T20:52:07.112" v="424" actId="22"/>
          <ac:spMkLst>
            <pc:docMk/>
            <pc:sldMk cId="0" sldId="257"/>
            <ac:spMk id="56" creationId="{A747AED1-7124-EAD7-A154-FC9DCCBAFFF8}"/>
          </ac:spMkLst>
        </pc:spChg>
        <pc:spChg chg="mod">
          <ac:chgData name="Nicholas Pellegrino" userId="b49ed45e-6294-4b4c-abca-28eb42d90bed" providerId="ADAL" clId="{2CE1EA7C-42D6-4327-8282-322A3DFA6693}" dt="2024-11-22T20:30:25.681" v="121"/>
          <ac:spMkLst>
            <pc:docMk/>
            <pc:sldMk cId="0" sldId="257"/>
            <ac:spMk id="89" creationId="{00000000-0000-0000-0000-000000000000}"/>
          </ac:spMkLst>
        </pc:spChg>
        <pc:spChg chg="mod">
          <ac:chgData name="Nicholas Pellegrino" userId="b49ed45e-6294-4b4c-abca-28eb42d90bed" providerId="ADAL" clId="{2CE1EA7C-42D6-4327-8282-322A3DFA6693}" dt="2024-11-22T20:31:27.186" v="144" actId="20577"/>
          <ac:spMkLst>
            <pc:docMk/>
            <pc:sldMk cId="0" sldId="257"/>
            <ac:spMk id="94" creationId="{00000000-0000-0000-0000-000000000000}"/>
          </ac:spMkLst>
        </pc:spChg>
        <pc:spChg chg="mod">
          <ac:chgData name="Nicholas Pellegrino" userId="b49ed45e-6294-4b4c-abca-28eb42d90bed" providerId="ADAL" clId="{2CE1EA7C-42D6-4327-8282-322A3DFA6693}" dt="2024-11-22T20:51:12.867" v="420" actId="20577"/>
          <ac:spMkLst>
            <pc:docMk/>
            <pc:sldMk cId="0" sldId="257"/>
            <ac:spMk id="96" creationId="{00000000-0000-0000-0000-000000000000}"/>
          </ac:spMkLst>
        </pc:spChg>
        <pc:spChg chg="mod">
          <ac:chgData name="Nicholas Pellegrino" userId="b49ed45e-6294-4b4c-abca-28eb42d90bed" providerId="ADAL" clId="{2CE1EA7C-42D6-4327-8282-322A3DFA6693}" dt="2024-11-22T20:55:52.627" v="515" actId="113"/>
          <ac:spMkLst>
            <pc:docMk/>
            <pc:sldMk cId="0" sldId="257"/>
            <ac:spMk id="123" creationId="{00000000-0000-0000-0000-000000000000}"/>
          </ac:spMkLst>
        </pc:spChg>
        <pc:spChg chg="mod">
          <ac:chgData name="Nicholas Pellegrino" userId="b49ed45e-6294-4b4c-abca-28eb42d90bed" providerId="ADAL" clId="{2CE1EA7C-42D6-4327-8282-322A3DFA6693}" dt="2024-11-22T20:56:54.084" v="614" actId="20577"/>
          <ac:spMkLst>
            <pc:docMk/>
            <pc:sldMk cId="0" sldId="257"/>
            <ac:spMk id="124" creationId="{00000000-0000-0000-0000-000000000000}"/>
          </ac:spMkLst>
        </pc:spChg>
        <pc:spChg chg="mod">
          <ac:chgData name="Nicholas Pellegrino" userId="b49ed45e-6294-4b4c-abca-28eb42d90bed" providerId="ADAL" clId="{2CE1EA7C-42D6-4327-8282-322A3DFA6693}" dt="2024-11-22T20:34:46.902" v="147"/>
          <ac:spMkLst>
            <pc:docMk/>
            <pc:sldMk cId="0" sldId="257"/>
            <ac:spMk id="147" creationId="{00000000-0000-0000-0000-000000000000}"/>
          </ac:spMkLst>
        </pc:spChg>
        <pc:spChg chg="mod">
          <ac:chgData name="Nicholas Pellegrino" userId="b49ed45e-6294-4b4c-abca-28eb42d90bed" providerId="ADAL" clId="{2CE1EA7C-42D6-4327-8282-322A3DFA6693}" dt="2024-11-22T21:04:40.909" v="805" actId="1076"/>
          <ac:spMkLst>
            <pc:docMk/>
            <pc:sldMk cId="0" sldId="257"/>
            <ac:spMk id="148" creationId="{00000000-0000-0000-0000-000000000000}"/>
          </ac:spMkLst>
        </pc:spChg>
        <pc:spChg chg="mod">
          <ac:chgData name="Nicholas Pellegrino" userId="b49ed45e-6294-4b4c-abca-28eb42d90bed" providerId="ADAL" clId="{2CE1EA7C-42D6-4327-8282-322A3DFA6693}" dt="2024-11-22T20:24:48.437" v="40" actId="20577"/>
          <ac:spMkLst>
            <pc:docMk/>
            <pc:sldMk cId="0" sldId="257"/>
            <ac:spMk id="160" creationId="{00000000-0000-0000-0000-000000000000}"/>
          </ac:spMkLst>
        </pc:spChg>
        <pc:spChg chg="del mod">
          <ac:chgData name="Nicholas Pellegrino" userId="b49ed45e-6294-4b4c-abca-28eb42d90bed" providerId="ADAL" clId="{2CE1EA7C-42D6-4327-8282-322A3DFA6693}" dt="2024-11-22T20:45:43.643" v="181" actId="21"/>
          <ac:spMkLst>
            <pc:docMk/>
            <pc:sldMk cId="0" sldId="257"/>
            <ac:spMk id="536" creationId="{CD9B6840-F01E-1B82-2779-75804048AA66}"/>
          </ac:spMkLst>
        </pc:spChg>
        <pc:grpChg chg="del mod">
          <ac:chgData name="Nicholas Pellegrino" userId="b49ed45e-6294-4b4c-abca-28eb42d90bed" providerId="ADAL" clId="{2CE1EA7C-42D6-4327-8282-322A3DFA6693}" dt="2024-11-22T20:45:54.074" v="184" actId="478"/>
          <ac:grpSpMkLst>
            <pc:docMk/>
            <pc:sldMk cId="0" sldId="257"/>
            <ac:grpSpMk id="3" creationId="{E64C57A0-8EB7-E6BD-8BAD-D82CD6EC1D47}"/>
          </ac:grpSpMkLst>
        </pc:grpChg>
        <pc:grpChg chg="del">
          <ac:chgData name="Nicholas Pellegrino" userId="b49ed45e-6294-4b4c-abca-28eb42d90bed" providerId="ADAL" clId="{2CE1EA7C-42D6-4327-8282-322A3DFA6693}" dt="2024-11-22T20:46:13.484" v="187" actId="478"/>
          <ac:grpSpMkLst>
            <pc:docMk/>
            <pc:sldMk cId="0" sldId="257"/>
            <ac:grpSpMk id="18" creationId="{599CB3C7-8BDD-8979-34F9-4BA6A4E0EA7F}"/>
          </ac:grpSpMkLst>
        </pc:grpChg>
        <pc:grpChg chg="add mod">
          <ac:chgData name="Nicholas Pellegrino" userId="b49ed45e-6294-4b4c-abca-28eb42d90bed" providerId="ADAL" clId="{2CE1EA7C-42D6-4327-8282-322A3DFA6693}" dt="2024-11-22T20:46:03.993" v="186"/>
          <ac:grpSpMkLst>
            <pc:docMk/>
            <pc:sldMk cId="0" sldId="257"/>
            <ac:grpSpMk id="34" creationId="{FAC5D239-0DA3-D8CF-712E-F96FC1E6E1B1}"/>
          </ac:grpSpMkLst>
        </pc:grpChg>
        <pc:grpChg chg="add mod ord">
          <ac:chgData name="Nicholas Pellegrino" userId="b49ed45e-6294-4b4c-abca-28eb42d90bed" providerId="ADAL" clId="{2CE1EA7C-42D6-4327-8282-322A3DFA6693}" dt="2024-11-22T21:01:11.709" v="709" actId="1076"/>
          <ac:grpSpMkLst>
            <pc:docMk/>
            <pc:sldMk cId="0" sldId="257"/>
            <ac:grpSpMk id="37" creationId="{7315D347-4AE9-E8A9-DFF5-896411A14B40}"/>
          </ac:grpSpMkLst>
        </pc:grpChg>
        <pc:grpChg chg="add del mod">
          <ac:chgData name="Nicholas Pellegrino" userId="b49ed45e-6294-4b4c-abca-28eb42d90bed" providerId="ADAL" clId="{2CE1EA7C-42D6-4327-8282-322A3DFA6693}" dt="2024-11-22T21:00:29.696" v="695" actId="478"/>
          <ac:grpSpMkLst>
            <pc:docMk/>
            <pc:sldMk cId="0" sldId="257"/>
            <ac:grpSpMk id="41" creationId="{9B2831CE-352B-B136-58A4-16BD400345D9}"/>
          </ac:grpSpMkLst>
        </pc:grpChg>
        <pc:grpChg chg="mod">
          <ac:chgData name="Nicholas Pellegrino" userId="b49ed45e-6294-4b4c-abca-28eb42d90bed" providerId="ADAL" clId="{2CE1EA7C-42D6-4327-8282-322A3DFA6693}" dt="2024-11-22T20:47:24.415" v="203"/>
          <ac:grpSpMkLst>
            <pc:docMk/>
            <pc:sldMk cId="0" sldId="257"/>
            <ac:grpSpMk id="45" creationId="{6CFEB0B9-BBA7-05D6-365F-FDC99B9BCD42}"/>
          </ac:grpSpMkLst>
        </pc:grpChg>
        <pc:grpChg chg="mod">
          <ac:chgData name="Nicholas Pellegrino" userId="b49ed45e-6294-4b4c-abca-28eb42d90bed" providerId="ADAL" clId="{2CE1EA7C-42D6-4327-8282-322A3DFA6693}" dt="2024-11-22T20:47:24.415" v="203"/>
          <ac:grpSpMkLst>
            <pc:docMk/>
            <pc:sldMk cId="0" sldId="257"/>
            <ac:grpSpMk id="49" creationId="{49EDCAC9-92E9-3AB1-C47A-EFD3299301A7}"/>
          </ac:grpSpMkLst>
        </pc:grpChg>
        <pc:grpChg chg="mod">
          <ac:chgData name="Nicholas Pellegrino" userId="b49ed45e-6294-4b4c-abca-28eb42d90bed" providerId="ADAL" clId="{2CE1EA7C-42D6-4327-8282-322A3DFA6693}" dt="2024-11-22T20:43:10.351" v="153" actId="1076"/>
          <ac:grpSpMkLst>
            <pc:docMk/>
            <pc:sldMk cId="0" sldId="257"/>
            <ac:grpSpMk id="152" creationId="{00000000-0000-0000-0000-000000000000}"/>
          </ac:grpSpMkLst>
        </pc:grpChg>
        <pc:graphicFrameChg chg="add mod ord modGraphic">
          <ac:chgData name="Nicholas Pellegrino" userId="b49ed45e-6294-4b4c-abca-28eb42d90bed" providerId="ADAL" clId="{2CE1EA7C-42D6-4327-8282-322A3DFA6693}" dt="2024-11-22T20:57:20.344" v="617" actId="20577"/>
          <ac:graphicFrameMkLst>
            <pc:docMk/>
            <pc:sldMk cId="0" sldId="257"/>
            <ac:graphicFrameMk id="14" creationId="{B81F1633-754B-8F54-E967-2CEC147D891A}"/>
          </ac:graphicFrameMkLst>
        </pc:graphicFrameChg>
        <pc:graphicFrameChg chg="del mod">
          <ac:chgData name="Nicholas Pellegrino" userId="b49ed45e-6294-4b4c-abca-28eb42d90bed" providerId="ADAL" clId="{2CE1EA7C-42D6-4327-8282-322A3DFA6693}" dt="2024-11-22T20:45:43.643" v="181" actId="21"/>
          <ac:graphicFrameMkLst>
            <pc:docMk/>
            <pc:sldMk cId="0" sldId="257"/>
            <ac:graphicFrameMk id="22" creationId="{B81F1633-754B-8F54-E967-2CEC147D891A}"/>
          </ac:graphicFrameMkLst>
        </pc:graphicFrameChg>
        <pc:graphicFrameChg chg="add mod">
          <ac:chgData name="Nicholas Pellegrino" userId="b49ed45e-6294-4b4c-abca-28eb42d90bed" providerId="ADAL" clId="{2CE1EA7C-42D6-4327-8282-322A3DFA6693}" dt="2024-11-22T20:45:59.073" v="185"/>
          <ac:graphicFrameMkLst>
            <pc:docMk/>
            <pc:sldMk cId="0" sldId="257"/>
            <ac:graphicFrameMk id="31" creationId="{C5D5649F-E650-59DD-9DF1-A92E84BD57F6}"/>
          </ac:graphicFrameMkLst>
        </pc:graphicFrameChg>
        <pc:picChg chg="add del mod">
          <ac:chgData name="Nicholas Pellegrino" userId="b49ed45e-6294-4b4c-abca-28eb42d90bed" providerId="ADAL" clId="{2CE1EA7C-42D6-4327-8282-322A3DFA6693}" dt="2024-11-22T20:45:43.643" v="181" actId="21"/>
          <ac:picMkLst>
            <pc:docMk/>
            <pc:sldMk cId="0" sldId="257"/>
            <ac:picMk id="2" creationId="{B68576D9-0B3A-DDC5-50DD-C3A10AD6A65B}"/>
          </ac:picMkLst>
        </pc:picChg>
        <pc:picChg chg="del">
          <ac:chgData name="Nicholas Pellegrino" userId="b49ed45e-6294-4b4c-abca-28eb42d90bed" providerId="ADAL" clId="{2CE1EA7C-42D6-4327-8282-322A3DFA6693}" dt="2024-11-22T20:43:24.546" v="156" actId="478"/>
          <ac:picMkLst>
            <pc:docMk/>
            <pc:sldMk cId="0" sldId="257"/>
            <ac:picMk id="4" creationId="{AA239290-5441-6443-7B2D-DBC07BB7F730}"/>
          </ac:picMkLst>
        </pc:picChg>
        <pc:picChg chg="del">
          <ac:chgData name="Nicholas Pellegrino" userId="b49ed45e-6294-4b4c-abca-28eb42d90bed" providerId="ADAL" clId="{2CE1EA7C-42D6-4327-8282-322A3DFA6693}" dt="2024-11-22T20:46:15.375" v="188" actId="478"/>
          <ac:picMkLst>
            <pc:docMk/>
            <pc:sldMk cId="0" sldId="257"/>
            <ac:picMk id="13" creationId="{8CE1464E-1E9B-E3B2-0540-B2E5894FF36A}"/>
          </ac:picMkLst>
        </pc:picChg>
        <pc:picChg chg="del">
          <ac:chgData name="Nicholas Pellegrino" userId="b49ed45e-6294-4b4c-abca-28eb42d90bed" providerId="ADAL" clId="{2CE1EA7C-42D6-4327-8282-322A3DFA6693}" dt="2024-11-22T20:46:15.823" v="189" actId="478"/>
          <ac:picMkLst>
            <pc:docMk/>
            <pc:sldMk cId="0" sldId="257"/>
            <ac:picMk id="15" creationId="{308AC92C-49D6-FF20-8FD4-888824BA0914}"/>
          </ac:picMkLst>
        </pc:picChg>
        <pc:picChg chg="del">
          <ac:chgData name="Nicholas Pellegrino" userId="b49ed45e-6294-4b4c-abca-28eb42d90bed" providerId="ADAL" clId="{2CE1EA7C-42D6-4327-8282-322A3DFA6693}" dt="2024-11-22T20:52:40.673" v="448" actId="478"/>
          <ac:picMkLst>
            <pc:docMk/>
            <pc:sldMk cId="0" sldId="257"/>
            <ac:picMk id="17" creationId="{41D0CF7B-46B8-B349-E727-768A83536A68}"/>
          </ac:picMkLst>
        </pc:picChg>
        <pc:picChg chg="add del mod ord">
          <ac:chgData name="Nicholas Pellegrino" userId="b49ed45e-6294-4b4c-abca-28eb42d90bed" providerId="ADAL" clId="{2CE1EA7C-42D6-4327-8282-322A3DFA6693}" dt="2024-11-22T20:57:52.395" v="621" actId="478"/>
          <ac:picMkLst>
            <pc:docMk/>
            <pc:sldMk cId="0" sldId="257"/>
            <ac:picMk id="27" creationId="{B68576D9-0B3A-DDC5-50DD-C3A10AD6A65B}"/>
          </ac:picMkLst>
        </pc:picChg>
        <pc:picChg chg="add mod">
          <ac:chgData name="Nicholas Pellegrino" userId="b49ed45e-6294-4b4c-abca-28eb42d90bed" providerId="ADAL" clId="{2CE1EA7C-42D6-4327-8282-322A3DFA6693}" dt="2024-11-22T20:45:59.073" v="185"/>
          <ac:picMkLst>
            <pc:docMk/>
            <pc:sldMk cId="0" sldId="257"/>
            <ac:picMk id="33" creationId="{E438D8FF-055D-6B5D-559B-85B57ABE498D}"/>
          </ac:picMkLst>
        </pc:picChg>
        <pc:picChg chg="mod">
          <ac:chgData name="Nicholas Pellegrino" userId="b49ed45e-6294-4b4c-abca-28eb42d90bed" providerId="ADAL" clId="{2CE1EA7C-42D6-4327-8282-322A3DFA6693}" dt="2024-11-22T20:47:24.415" v="203"/>
          <ac:picMkLst>
            <pc:docMk/>
            <pc:sldMk cId="0" sldId="257"/>
            <ac:picMk id="43" creationId="{1464D856-B0B6-A3C3-4CC0-290539E7DF42}"/>
          </ac:picMkLst>
        </pc:picChg>
        <pc:picChg chg="mod">
          <ac:chgData name="Nicholas Pellegrino" userId="b49ed45e-6294-4b4c-abca-28eb42d90bed" providerId="ADAL" clId="{2CE1EA7C-42D6-4327-8282-322A3DFA6693}" dt="2024-11-22T20:47:24.415" v="203"/>
          <ac:picMkLst>
            <pc:docMk/>
            <pc:sldMk cId="0" sldId="257"/>
            <ac:picMk id="44" creationId="{9121FA6A-32F4-168A-F00F-88EE12B2B74F}"/>
          </ac:picMkLst>
        </pc:picChg>
        <pc:picChg chg="mod">
          <ac:chgData name="Nicholas Pellegrino" userId="b49ed45e-6294-4b4c-abca-28eb42d90bed" providerId="ADAL" clId="{2CE1EA7C-42D6-4327-8282-322A3DFA6693}" dt="2024-11-22T20:47:24.415" v="203"/>
          <ac:picMkLst>
            <pc:docMk/>
            <pc:sldMk cId="0" sldId="257"/>
            <ac:picMk id="51" creationId="{899A1333-4BF9-81BE-6AAB-94E4A6D408D4}"/>
          </ac:picMkLst>
        </pc:picChg>
        <pc:picChg chg="add mod">
          <ac:chgData name="Nicholas Pellegrino" userId="b49ed45e-6294-4b4c-abca-28eb42d90bed" providerId="ADAL" clId="{2CE1EA7C-42D6-4327-8282-322A3DFA6693}" dt="2024-11-22T20:58:00.451" v="623" actId="1076"/>
          <ac:picMkLst>
            <pc:docMk/>
            <pc:sldMk cId="0" sldId="257"/>
            <ac:picMk id="58" creationId="{53B47FBA-ED1E-37A7-A1B2-E13905F736E7}"/>
          </ac:picMkLst>
        </pc:picChg>
        <pc:picChg chg="add del mod">
          <ac:chgData name="Nicholas Pellegrino" userId="b49ed45e-6294-4b4c-abca-28eb42d90bed" providerId="ADAL" clId="{2CE1EA7C-42D6-4327-8282-322A3DFA6693}" dt="2024-11-22T21:00:16.638" v="694" actId="478"/>
          <ac:picMkLst>
            <pc:docMk/>
            <pc:sldMk cId="0" sldId="257"/>
            <ac:picMk id="60" creationId="{1D55CC27-5738-7FA1-AE4E-49165F1EA3D0}"/>
          </ac:picMkLst>
        </pc:picChg>
        <pc:picChg chg="add del mod">
          <ac:chgData name="Nicholas Pellegrino" userId="b49ed45e-6294-4b4c-abca-28eb42d90bed" providerId="ADAL" clId="{2CE1EA7C-42D6-4327-8282-322A3DFA6693}" dt="2024-11-22T21:00:34.128" v="700" actId="478"/>
          <ac:picMkLst>
            <pc:docMk/>
            <pc:sldMk cId="0" sldId="257"/>
            <ac:picMk id="62" creationId="{A27427CD-3609-11C2-2AD6-26BFBFD4DE92}"/>
          </ac:picMkLst>
        </pc:picChg>
        <pc:picChg chg="add mod modCrop">
          <ac:chgData name="Nicholas Pellegrino" userId="b49ed45e-6294-4b4c-abca-28eb42d90bed" providerId="ADAL" clId="{2CE1EA7C-42D6-4327-8282-322A3DFA6693}" dt="2024-11-22T21:04:40.909" v="805" actId="1076"/>
          <ac:picMkLst>
            <pc:docMk/>
            <pc:sldMk cId="0" sldId="257"/>
            <ac:picMk id="64" creationId="{1F3BA4DD-8022-2F20-FB5C-37676CABD921}"/>
          </ac:picMkLst>
        </pc:picChg>
        <pc:cxnChg chg="del">
          <ac:chgData name="Nicholas Pellegrino" userId="b49ed45e-6294-4b4c-abca-28eb42d90bed" providerId="ADAL" clId="{2CE1EA7C-42D6-4327-8282-322A3DFA6693}" dt="2024-11-22T20:43:23.859" v="155" actId="478"/>
          <ac:cxnSpMkLst>
            <pc:docMk/>
            <pc:sldMk cId="0" sldId="257"/>
            <ac:cxnSpMk id="30" creationId="{0018219C-86F5-9FAC-A43F-F4F353D2E0CA}"/>
          </ac:cxnSpMkLst>
        </pc:cxnChg>
      </pc:sldChg>
      <pc:sldChg chg="modSp add del mod">
        <pc:chgData name="Nicholas Pellegrino" userId="b49ed45e-6294-4b4c-abca-28eb42d90bed" providerId="ADAL" clId="{2CE1EA7C-42D6-4327-8282-322A3DFA6693}" dt="2024-11-22T21:02:55.816" v="774" actId="47"/>
        <pc:sldMkLst>
          <pc:docMk/>
          <pc:sldMk cId="631692737" sldId="258"/>
        </pc:sldMkLst>
        <pc:spChg chg="mod">
          <ac:chgData name="Nicholas Pellegrino" userId="b49ed45e-6294-4b4c-abca-28eb42d90bed" providerId="ADAL" clId="{2CE1EA7C-42D6-4327-8282-322A3DFA6693}" dt="2024-11-22T20:25:23.129" v="78" actId="20577"/>
          <ac:spMkLst>
            <pc:docMk/>
            <pc:sldMk cId="631692737" sldId="258"/>
            <ac:spMk id="89" creationId="{2A2F3EF6-4EE7-5EF2-E382-295F7F4DDCFD}"/>
          </ac:spMkLst>
        </pc:spChg>
      </pc:sldChg>
    </pc:docChg>
  </pc:docChgLst>
  <pc:docChgLst>
    <pc:chgData name="Paul Fieguth" userId="S::pfieguth@uwaterloo.ca::f58e2f7c-f3a7-4e01-bc5d-77e990023454" providerId="AD" clId="Web-{3A0B9FD7-57C0-41B3-FD9D-026B92D7BAD0}"/>
    <pc:docChg chg="modSld">
      <pc:chgData name="Paul Fieguth" userId="S::pfieguth@uwaterloo.ca::f58e2f7c-f3a7-4e01-bc5d-77e990023454" providerId="AD" clId="Web-{3A0B9FD7-57C0-41B3-FD9D-026B92D7BAD0}" dt="2022-12-02T14:03:51.016" v="2" actId="14100"/>
      <pc:docMkLst>
        <pc:docMk/>
      </pc:docMkLst>
      <pc:sldChg chg="modSp">
        <pc:chgData name="Paul Fieguth" userId="S::pfieguth@uwaterloo.ca::f58e2f7c-f3a7-4e01-bc5d-77e990023454" providerId="AD" clId="Web-{3A0B9FD7-57C0-41B3-FD9D-026B92D7BAD0}" dt="2022-12-02T14:03:51.016" v="2" actId="14100"/>
        <pc:sldMkLst>
          <pc:docMk/>
          <pc:sldMk cId="0" sldId="256"/>
        </pc:sldMkLst>
        <pc:spChg chg="mod">
          <ac:chgData name="Paul Fieguth" userId="S::pfieguth@uwaterloo.ca::f58e2f7c-f3a7-4e01-bc5d-77e990023454" providerId="AD" clId="Web-{3A0B9FD7-57C0-41B3-FD9D-026B92D7BAD0}" dt="2022-12-02T14:03:51.016" v="2" actId="14100"/>
          <ac:spMkLst>
            <pc:docMk/>
            <pc:sldMk cId="0" sldId="256"/>
            <ac:spMk id="84" creationId="{00000000-0000-0000-0000-000000000000}"/>
          </ac:spMkLst>
        </pc:spChg>
      </pc:sldChg>
    </pc:docChg>
  </pc:docChgLst>
  <pc:docChgLst>
    <pc:chgData name="Nicholas Pellegrino" userId="b49ed45e-6294-4b4c-abca-28eb42d90bed" providerId="ADAL" clId="{0E8CDBAF-084A-4394-BCF5-80CD23376F6A}"/>
    <pc:docChg chg="undo custSel modSld modNotesMaster">
      <pc:chgData name="Nicholas Pellegrino" userId="b49ed45e-6294-4b4c-abca-28eb42d90bed" providerId="ADAL" clId="{0E8CDBAF-084A-4394-BCF5-80CD23376F6A}" dt="2023-11-27T22:23:13.717" v="203" actId="1076"/>
      <pc:docMkLst>
        <pc:docMk/>
      </pc:docMkLst>
      <pc:sldChg chg="addSp delSp modSp mod modNotes modNotesTx">
        <pc:chgData name="Nicholas Pellegrino" userId="b49ed45e-6294-4b4c-abca-28eb42d90bed" providerId="ADAL" clId="{0E8CDBAF-084A-4394-BCF5-80CD23376F6A}" dt="2023-11-27T22:23:13.717" v="203" actId="1076"/>
        <pc:sldMkLst>
          <pc:docMk/>
          <pc:sldMk cId="0" sldId="256"/>
        </pc:sldMkLst>
        <pc:spChg chg="mod">
          <ac:chgData name="Nicholas Pellegrino" userId="b49ed45e-6294-4b4c-abca-28eb42d90bed" providerId="ADAL" clId="{0E8CDBAF-084A-4394-BCF5-80CD23376F6A}" dt="2023-11-27T22:17:09.189" v="144" actId="255"/>
          <ac:spMkLst>
            <pc:docMk/>
            <pc:sldMk cId="0" sldId="256"/>
            <ac:spMk id="5" creationId="{370DE077-3B7F-C484-3CF7-1F9712FDFBDF}"/>
          </ac:spMkLst>
        </pc:spChg>
        <pc:spChg chg="mod">
          <ac:chgData name="Nicholas Pellegrino" userId="b49ed45e-6294-4b4c-abca-28eb42d90bed" providerId="ADAL" clId="{0E8CDBAF-084A-4394-BCF5-80CD23376F6A}" dt="2023-11-27T22:05:58.642" v="1"/>
          <ac:spMkLst>
            <pc:docMk/>
            <pc:sldMk cId="0" sldId="256"/>
            <ac:spMk id="7" creationId="{0276694A-D614-8D69-9600-8F323DFB4C73}"/>
          </ac:spMkLst>
        </pc:spChg>
        <pc:spChg chg="mod">
          <ac:chgData name="Nicholas Pellegrino" userId="b49ed45e-6294-4b4c-abca-28eb42d90bed" providerId="ADAL" clId="{0E8CDBAF-084A-4394-BCF5-80CD23376F6A}" dt="2023-11-27T22:20:17.718" v="165" actId="255"/>
          <ac:spMkLst>
            <pc:docMk/>
            <pc:sldMk cId="0" sldId="256"/>
            <ac:spMk id="12" creationId="{E9E5EDE1-CE10-65B3-1CA2-15CA05EAA5F4}"/>
          </ac:spMkLst>
        </pc:spChg>
        <pc:spChg chg="mod">
          <ac:chgData name="Nicholas Pellegrino" userId="b49ed45e-6294-4b4c-abca-28eb42d90bed" providerId="ADAL" clId="{0E8CDBAF-084A-4394-BCF5-80CD23376F6A}" dt="2023-11-27T22:11:17.107" v="66" actId="14100"/>
          <ac:spMkLst>
            <pc:docMk/>
            <pc:sldMk cId="0" sldId="256"/>
            <ac:spMk id="14" creationId="{CC3EB6CF-A6F5-B03D-C0D4-3C930BD1B560}"/>
          </ac:spMkLst>
        </pc:spChg>
        <pc:spChg chg="mod">
          <ac:chgData name="Nicholas Pellegrino" userId="b49ed45e-6294-4b4c-abca-28eb42d90bed" providerId="ADAL" clId="{0E8CDBAF-084A-4394-BCF5-80CD23376F6A}" dt="2023-11-27T22:10:28.647" v="62"/>
          <ac:spMkLst>
            <pc:docMk/>
            <pc:sldMk cId="0" sldId="256"/>
            <ac:spMk id="15" creationId="{97740387-D997-D5AC-E720-EC02EAB5E1FD}"/>
          </ac:spMkLst>
        </pc:spChg>
        <pc:spChg chg="add del mod">
          <ac:chgData name="Nicholas Pellegrino" userId="b49ed45e-6294-4b4c-abca-28eb42d90bed" providerId="ADAL" clId="{0E8CDBAF-084A-4394-BCF5-80CD23376F6A}" dt="2023-11-27T22:11:26.190" v="69" actId="478"/>
          <ac:spMkLst>
            <pc:docMk/>
            <pc:sldMk cId="0" sldId="256"/>
            <ac:spMk id="16" creationId="{0F64CD0A-9196-3D37-A901-B35C0E12F676}"/>
          </ac:spMkLst>
        </pc:spChg>
        <pc:spChg chg="add del mod">
          <ac:chgData name="Nicholas Pellegrino" userId="b49ed45e-6294-4b4c-abca-28eb42d90bed" providerId="ADAL" clId="{0E8CDBAF-084A-4394-BCF5-80CD23376F6A}" dt="2023-11-27T22:11:26.190" v="69" actId="478"/>
          <ac:spMkLst>
            <pc:docMk/>
            <pc:sldMk cId="0" sldId="256"/>
            <ac:spMk id="17" creationId="{6DD6B4D8-EF2A-5B69-0BEF-F563C1A4B925}"/>
          </ac:spMkLst>
        </pc:spChg>
        <pc:spChg chg="mod">
          <ac:chgData name="Nicholas Pellegrino" userId="b49ed45e-6294-4b4c-abca-28eb42d90bed" providerId="ADAL" clId="{0E8CDBAF-084A-4394-BCF5-80CD23376F6A}" dt="2023-11-27T22:11:31.407" v="70"/>
          <ac:spMkLst>
            <pc:docMk/>
            <pc:sldMk cId="0" sldId="256"/>
            <ac:spMk id="19" creationId="{0016FA57-9C20-06DF-0AFF-4A9879EF2E5B}"/>
          </ac:spMkLst>
        </pc:spChg>
        <pc:spChg chg="mod">
          <ac:chgData name="Nicholas Pellegrino" userId="b49ed45e-6294-4b4c-abca-28eb42d90bed" providerId="ADAL" clId="{0E8CDBAF-084A-4394-BCF5-80CD23376F6A}" dt="2023-11-27T22:22:14.578" v="185" actId="1035"/>
          <ac:spMkLst>
            <pc:docMk/>
            <pc:sldMk cId="0" sldId="256"/>
            <ac:spMk id="20" creationId="{A2AC32EA-3E0A-E97A-AB93-6CD5BC00AF45}"/>
          </ac:spMkLst>
        </pc:spChg>
        <pc:spChg chg="add del mod">
          <ac:chgData name="Nicholas Pellegrino" userId="b49ed45e-6294-4b4c-abca-28eb42d90bed" providerId="ADAL" clId="{0E8CDBAF-084A-4394-BCF5-80CD23376F6A}" dt="2023-11-27T22:19:15.077" v="156" actId="478"/>
          <ac:spMkLst>
            <pc:docMk/>
            <pc:sldMk cId="0" sldId="256"/>
            <ac:spMk id="21" creationId="{78D3C58C-D94B-A95D-DC63-069B568A8BFC}"/>
          </ac:spMkLst>
        </pc:spChg>
        <pc:spChg chg="add del mod">
          <ac:chgData name="Nicholas Pellegrino" userId="b49ed45e-6294-4b4c-abca-28eb42d90bed" providerId="ADAL" clId="{0E8CDBAF-084A-4394-BCF5-80CD23376F6A}" dt="2023-11-27T22:19:16.538" v="157" actId="478"/>
          <ac:spMkLst>
            <pc:docMk/>
            <pc:sldMk cId="0" sldId="256"/>
            <ac:spMk id="22" creationId="{4943BE0A-4C85-6685-7EAA-4E9F8086D500}"/>
          </ac:spMkLst>
        </pc:spChg>
        <pc:spChg chg="add mod">
          <ac:chgData name="Nicholas Pellegrino" userId="b49ed45e-6294-4b4c-abca-28eb42d90bed" providerId="ADAL" clId="{0E8CDBAF-084A-4394-BCF5-80CD23376F6A}" dt="2023-11-27T22:17:33.767" v="147" actId="255"/>
          <ac:spMkLst>
            <pc:docMk/>
            <pc:sldMk cId="0" sldId="256"/>
            <ac:spMk id="23" creationId="{BF5F49E1-3496-CD9F-8CF4-465CAF558EBB}"/>
          </ac:spMkLst>
        </pc:spChg>
        <pc:spChg chg="add mod">
          <ac:chgData name="Nicholas Pellegrino" userId="b49ed45e-6294-4b4c-abca-28eb42d90bed" providerId="ADAL" clId="{0E8CDBAF-084A-4394-BCF5-80CD23376F6A}" dt="2023-11-27T22:23:13.717" v="203" actId="1076"/>
          <ac:spMkLst>
            <pc:docMk/>
            <pc:sldMk cId="0" sldId="256"/>
            <ac:spMk id="29" creationId="{93C24900-D513-B8D6-A561-525D76DA90D6}"/>
          </ac:spMkLst>
        </pc:spChg>
        <pc:spChg chg="mod">
          <ac:chgData name="Nicholas Pellegrino" userId="b49ed45e-6294-4b4c-abca-28eb42d90bed" providerId="ADAL" clId="{0E8CDBAF-084A-4394-BCF5-80CD23376F6A}" dt="2023-11-27T22:22:28.257" v="186"/>
          <ac:spMkLst>
            <pc:docMk/>
            <pc:sldMk cId="0" sldId="256"/>
            <ac:spMk id="34" creationId="{35198F3C-7017-7653-6352-804A03220296}"/>
          </ac:spMkLst>
        </pc:spChg>
        <pc:spChg chg="mod">
          <ac:chgData name="Nicholas Pellegrino" userId="b49ed45e-6294-4b4c-abca-28eb42d90bed" providerId="ADAL" clId="{0E8CDBAF-084A-4394-BCF5-80CD23376F6A}" dt="2023-11-27T22:22:28.257" v="186"/>
          <ac:spMkLst>
            <pc:docMk/>
            <pc:sldMk cId="0" sldId="256"/>
            <ac:spMk id="36" creationId="{70D7AC1C-D463-FB19-F5B6-9F5873461D2F}"/>
          </ac:spMkLst>
        </pc:spChg>
        <pc:spChg chg="add del mod">
          <ac:chgData name="Nicholas Pellegrino" userId="b49ed45e-6294-4b4c-abca-28eb42d90bed" providerId="ADAL" clId="{0E8CDBAF-084A-4394-BCF5-80CD23376F6A}" dt="2023-11-27T22:22:32.018" v="189"/>
          <ac:spMkLst>
            <pc:docMk/>
            <pc:sldMk cId="0" sldId="256"/>
            <ac:spMk id="37" creationId="{4392A676-2901-9BF4-827C-6B6988D7A34C}"/>
          </ac:spMkLst>
        </pc:spChg>
        <pc:spChg chg="mod">
          <ac:chgData name="Nicholas Pellegrino" userId="b49ed45e-6294-4b4c-abca-28eb42d90bed" providerId="ADAL" clId="{0E8CDBAF-084A-4394-BCF5-80CD23376F6A}" dt="2023-11-27T22:22:35.287" v="190"/>
          <ac:spMkLst>
            <pc:docMk/>
            <pc:sldMk cId="0" sldId="256"/>
            <ac:spMk id="42" creationId="{882A020A-2216-7FE1-C6BF-F9AB77DDD115}"/>
          </ac:spMkLst>
        </pc:spChg>
        <pc:spChg chg="mod">
          <ac:chgData name="Nicholas Pellegrino" userId="b49ed45e-6294-4b4c-abca-28eb42d90bed" providerId="ADAL" clId="{0E8CDBAF-084A-4394-BCF5-80CD23376F6A}" dt="2023-11-27T22:22:35.287" v="190"/>
          <ac:spMkLst>
            <pc:docMk/>
            <pc:sldMk cId="0" sldId="256"/>
            <ac:spMk id="44" creationId="{981BABB9-C73A-1CFD-DF36-E793291DCE6B}"/>
          </ac:spMkLst>
        </pc:spChg>
        <pc:spChg chg="add mod">
          <ac:chgData name="Nicholas Pellegrino" userId="b49ed45e-6294-4b4c-abca-28eb42d90bed" providerId="ADAL" clId="{0E8CDBAF-084A-4394-BCF5-80CD23376F6A}" dt="2023-11-27T22:22:50.677" v="194" actId="164"/>
          <ac:spMkLst>
            <pc:docMk/>
            <pc:sldMk cId="0" sldId="256"/>
            <ac:spMk id="45" creationId="{79E19C05-102C-DEA4-E58E-B88E4D4BE2EF}"/>
          </ac:spMkLst>
        </pc:spChg>
        <pc:spChg chg="add mod">
          <ac:chgData name="Nicholas Pellegrino" userId="b49ed45e-6294-4b4c-abca-28eb42d90bed" providerId="ADAL" clId="{0E8CDBAF-084A-4394-BCF5-80CD23376F6A}" dt="2023-11-27T22:22:50.677" v="194" actId="164"/>
          <ac:spMkLst>
            <pc:docMk/>
            <pc:sldMk cId="0" sldId="256"/>
            <ac:spMk id="46" creationId="{3F4A26CC-5D83-7373-7965-DBA5DD48078B}"/>
          </ac:spMkLst>
        </pc:spChg>
        <pc:spChg chg="add mod">
          <ac:chgData name="Nicholas Pellegrino" userId="b49ed45e-6294-4b4c-abca-28eb42d90bed" providerId="ADAL" clId="{0E8CDBAF-084A-4394-BCF5-80CD23376F6A}" dt="2023-11-27T22:23:06.137" v="201" actId="20577"/>
          <ac:spMkLst>
            <pc:docMk/>
            <pc:sldMk cId="0" sldId="256"/>
            <ac:spMk id="47" creationId="{B998FF9B-9D7B-8830-66DB-257C544C0EE0}"/>
          </ac:spMkLst>
        </pc:spChg>
        <pc:spChg chg="del mod topLvl">
          <ac:chgData name="Nicholas Pellegrino" userId="b49ed45e-6294-4b4c-abca-28eb42d90bed" providerId="ADAL" clId="{0E8CDBAF-084A-4394-BCF5-80CD23376F6A}" dt="2023-11-27T22:10:09.007" v="53" actId="478"/>
          <ac:spMkLst>
            <pc:docMk/>
            <pc:sldMk cId="0" sldId="256"/>
            <ac:spMk id="85" creationId="{00000000-0000-0000-0000-000000000000}"/>
          </ac:spMkLst>
        </pc:spChg>
        <pc:spChg chg="del mod topLvl">
          <ac:chgData name="Nicholas Pellegrino" userId="b49ed45e-6294-4b4c-abca-28eb42d90bed" providerId="ADAL" clId="{0E8CDBAF-084A-4394-BCF5-80CD23376F6A}" dt="2023-11-27T22:10:10.750" v="54" actId="478"/>
          <ac:spMkLst>
            <pc:docMk/>
            <pc:sldMk cId="0" sldId="256"/>
            <ac:spMk id="86" creationId="{00000000-0000-0000-0000-000000000000}"/>
          </ac:spMkLst>
        </pc:spChg>
        <pc:spChg chg="mod">
          <ac:chgData name="Nicholas Pellegrino" userId="b49ed45e-6294-4b4c-abca-28eb42d90bed" providerId="ADAL" clId="{0E8CDBAF-084A-4394-BCF5-80CD23376F6A}" dt="2023-11-27T22:11:13.247" v="65" actId="14100"/>
          <ac:spMkLst>
            <pc:docMk/>
            <pc:sldMk cId="0" sldId="256"/>
            <ac:spMk id="88" creationId="{00000000-0000-0000-0000-000000000000}"/>
          </ac:spMkLst>
        </pc:spChg>
        <pc:spChg chg="mod">
          <ac:chgData name="Nicholas Pellegrino" userId="b49ed45e-6294-4b4c-abca-28eb42d90bed" providerId="ADAL" clId="{0E8CDBAF-084A-4394-BCF5-80CD23376F6A}" dt="2023-11-27T22:18:34.367" v="153" actId="255"/>
          <ac:spMkLst>
            <pc:docMk/>
            <pc:sldMk cId="0" sldId="256"/>
            <ac:spMk id="89" creationId="{00000000-0000-0000-0000-000000000000}"/>
          </ac:spMkLst>
        </pc:spChg>
        <pc:spChg chg="mod">
          <ac:chgData name="Nicholas Pellegrino" userId="b49ed45e-6294-4b4c-abca-28eb42d90bed" providerId="ADAL" clId="{0E8CDBAF-084A-4394-BCF5-80CD23376F6A}" dt="2023-11-27T22:09:50.957" v="52" actId="14100"/>
          <ac:spMkLst>
            <pc:docMk/>
            <pc:sldMk cId="0" sldId="256"/>
            <ac:spMk id="90" creationId="{00000000-0000-0000-0000-000000000000}"/>
          </ac:spMkLst>
        </pc:spChg>
        <pc:spChg chg="mod">
          <ac:chgData name="Nicholas Pellegrino" userId="b49ed45e-6294-4b4c-abca-28eb42d90bed" providerId="ADAL" clId="{0E8CDBAF-084A-4394-BCF5-80CD23376F6A}" dt="2023-11-27T22:05:58.642" v="1"/>
          <ac:spMkLst>
            <pc:docMk/>
            <pc:sldMk cId="0" sldId="256"/>
            <ac:spMk id="92" creationId="{00000000-0000-0000-0000-000000000000}"/>
          </ac:spMkLst>
        </pc:spChg>
        <pc:spChg chg="mod">
          <ac:chgData name="Nicholas Pellegrino" userId="b49ed45e-6294-4b4c-abca-28eb42d90bed" providerId="ADAL" clId="{0E8CDBAF-084A-4394-BCF5-80CD23376F6A}" dt="2023-11-27T22:17:22.667" v="145" actId="255"/>
          <ac:spMkLst>
            <pc:docMk/>
            <pc:sldMk cId="0" sldId="256"/>
            <ac:spMk id="93" creationId="{00000000-0000-0000-0000-000000000000}"/>
          </ac:spMkLst>
        </pc:spChg>
        <pc:spChg chg="mod">
          <ac:chgData name="Nicholas Pellegrino" userId="b49ed45e-6294-4b4c-abca-28eb42d90bed" providerId="ADAL" clId="{0E8CDBAF-084A-4394-BCF5-80CD23376F6A}" dt="2023-11-27T22:17:01.627" v="143" actId="255"/>
          <ac:spMkLst>
            <pc:docMk/>
            <pc:sldMk cId="0" sldId="256"/>
            <ac:spMk id="94" creationId="{00000000-0000-0000-0000-000000000000}"/>
          </ac:spMkLst>
        </pc:spChg>
        <pc:spChg chg="mod">
          <ac:chgData name="Nicholas Pellegrino" userId="b49ed45e-6294-4b4c-abca-28eb42d90bed" providerId="ADAL" clId="{0E8CDBAF-084A-4394-BCF5-80CD23376F6A}" dt="2023-11-27T22:09:11.187" v="46" actId="1076"/>
          <ac:spMkLst>
            <pc:docMk/>
            <pc:sldMk cId="0" sldId="256"/>
            <ac:spMk id="95" creationId="{00000000-0000-0000-0000-000000000000}"/>
          </ac:spMkLst>
        </pc:spChg>
        <pc:spChg chg="mod">
          <ac:chgData name="Nicholas Pellegrino" userId="b49ed45e-6294-4b4c-abca-28eb42d90bed" providerId="ADAL" clId="{0E8CDBAF-084A-4394-BCF5-80CD23376F6A}" dt="2023-11-27T22:16:01.647" v="142"/>
          <ac:spMkLst>
            <pc:docMk/>
            <pc:sldMk cId="0" sldId="256"/>
            <ac:spMk id="96" creationId="{00000000-0000-0000-0000-000000000000}"/>
          </ac:spMkLst>
        </pc:spChg>
        <pc:spChg chg="mod">
          <ac:chgData name="Nicholas Pellegrino" userId="b49ed45e-6294-4b4c-abca-28eb42d90bed" providerId="ADAL" clId="{0E8CDBAF-084A-4394-BCF5-80CD23376F6A}" dt="2023-11-27T22:05:58.642" v="1"/>
          <ac:spMkLst>
            <pc:docMk/>
            <pc:sldMk cId="0" sldId="256"/>
            <ac:spMk id="97" creationId="{00000000-0000-0000-0000-000000000000}"/>
          </ac:spMkLst>
        </pc:spChg>
        <pc:spChg chg="mod topLvl">
          <ac:chgData name="Nicholas Pellegrino" userId="b49ed45e-6294-4b4c-abca-28eb42d90bed" providerId="ADAL" clId="{0E8CDBAF-084A-4394-BCF5-80CD23376F6A}" dt="2023-11-27T22:13:38.037" v="133" actId="164"/>
          <ac:spMkLst>
            <pc:docMk/>
            <pc:sldMk cId="0" sldId="256"/>
            <ac:spMk id="119" creationId="{00000000-0000-0000-0000-000000000000}"/>
          </ac:spMkLst>
        </pc:spChg>
        <pc:spChg chg="del mod">
          <ac:chgData name="Nicholas Pellegrino" userId="b49ed45e-6294-4b4c-abca-28eb42d90bed" providerId="ADAL" clId="{0E8CDBAF-084A-4394-BCF5-80CD23376F6A}" dt="2023-11-27T22:13:00.272" v="123" actId="478"/>
          <ac:spMkLst>
            <pc:docMk/>
            <pc:sldMk cId="0" sldId="256"/>
            <ac:spMk id="122" creationId="{00000000-0000-0000-0000-000000000000}"/>
          </ac:spMkLst>
        </pc:spChg>
        <pc:spChg chg="mod topLvl">
          <ac:chgData name="Nicholas Pellegrino" userId="b49ed45e-6294-4b4c-abca-28eb42d90bed" providerId="ADAL" clId="{0E8CDBAF-084A-4394-BCF5-80CD23376F6A}" dt="2023-11-27T22:18:06.157" v="151" actId="255"/>
          <ac:spMkLst>
            <pc:docMk/>
            <pc:sldMk cId="0" sldId="256"/>
            <ac:spMk id="123" creationId="{00000000-0000-0000-0000-000000000000}"/>
          </ac:spMkLst>
        </pc:spChg>
        <pc:spChg chg="mod">
          <ac:chgData name="Nicholas Pellegrino" userId="b49ed45e-6294-4b4c-abca-28eb42d90bed" providerId="ADAL" clId="{0E8CDBAF-084A-4394-BCF5-80CD23376F6A}" dt="2023-11-27T22:19:27.628" v="158" actId="255"/>
          <ac:spMkLst>
            <pc:docMk/>
            <pc:sldMk cId="0" sldId="256"/>
            <ac:spMk id="124" creationId="{00000000-0000-0000-0000-000000000000}"/>
          </ac:spMkLst>
        </pc:spChg>
        <pc:spChg chg="mod">
          <ac:chgData name="Nicholas Pellegrino" userId="b49ed45e-6294-4b4c-abca-28eb42d90bed" providerId="ADAL" clId="{0E8CDBAF-084A-4394-BCF5-80CD23376F6A}" dt="2023-11-27T22:17:29.157" v="146" actId="255"/>
          <ac:spMkLst>
            <pc:docMk/>
            <pc:sldMk cId="0" sldId="256"/>
            <ac:spMk id="147" creationId="{00000000-0000-0000-0000-000000000000}"/>
          </ac:spMkLst>
        </pc:spChg>
        <pc:spChg chg="mod">
          <ac:chgData name="Nicholas Pellegrino" userId="b49ed45e-6294-4b4c-abca-28eb42d90bed" providerId="ADAL" clId="{0E8CDBAF-084A-4394-BCF5-80CD23376F6A}" dt="2023-11-27T22:19:11.142" v="155" actId="20577"/>
          <ac:spMkLst>
            <pc:docMk/>
            <pc:sldMk cId="0" sldId="256"/>
            <ac:spMk id="148" creationId="{00000000-0000-0000-0000-000000000000}"/>
          </ac:spMkLst>
        </pc:spChg>
        <pc:spChg chg="mod">
          <ac:chgData name="Nicholas Pellegrino" userId="b49ed45e-6294-4b4c-abca-28eb42d90bed" providerId="ADAL" clId="{0E8CDBAF-084A-4394-BCF5-80CD23376F6A}" dt="2023-11-27T22:19:56.167" v="161" actId="122"/>
          <ac:spMkLst>
            <pc:docMk/>
            <pc:sldMk cId="0" sldId="256"/>
            <ac:spMk id="151" creationId="{00000000-0000-0000-0000-000000000000}"/>
          </ac:spMkLst>
        </pc:spChg>
        <pc:spChg chg="mod">
          <ac:chgData name="Nicholas Pellegrino" userId="b49ed45e-6294-4b4c-abca-28eb42d90bed" providerId="ADAL" clId="{0E8CDBAF-084A-4394-BCF5-80CD23376F6A}" dt="2023-11-27T22:20:10.438" v="164" actId="255"/>
          <ac:spMkLst>
            <pc:docMk/>
            <pc:sldMk cId="0" sldId="256"/>
            <ac:spMk id="154" creationId="{00000000-0000-0000-0000-000000000000}"/>
          </ac:spMkLst>
        </pc:spChg>
        <pc:spChg chg="mod">
          <ac:chgData name="Nicholas Pellegrino" userId="b49ed45e-6294-4b4c-abca-28eb42d90bed" providerId="ADAL" clId="{0E8CDBAF-084A-4394-BCF5-80CD23376F6A}" dt="2023-11-27T22:18:21.967" v="152" actId="255"/>
          <ac:spMkLst>
            <pc:docMk/>
            <pc:sldMk cId="0" sldId="256"/>
            <ac:spMk id="160" creationId="{00000000-0000-0000-0000-000000000000}"/>
          </ac:spMkLst>
        </pc:spChg>
        <pc:spChg chg="del mod">
          <ac:chgData name="Nicholas Pellegrino" userId="b49ed45e-6294-4b4c-abca-28eb42d90bed" providerId="ADAL" clId="{0E8CDBAF-084A-4394-BCF5-80CD23376F6A}" dt="2023-11-27T22:10:14.337" v="57" actId="478"/>
          <ac:spMkLst>
            <pc:docMk/>
            <pc:sldMk cId="0" sldId="256"/>
            <ac:spMk id="510" creationId="{9789F442-91D5-2B8D-F6F6-F9AA53FD6660}"/>
          </ac:spMkLst>
        </pc:spChg>
        <pc:spChg chg="mod">
          <ac:chgData name="Nicholas Pellegrino" userId="b49ed45e-6294-4b4c-abca-28eb42d90bed" providerId="ADAL" clId="{0E8CDBAF-084A-4394-BCF5-80CD23376F6A}" dt="2023-11-27T22:17:56.187" v="149" actId="255"/>
          <ac:spMkLst>
            <pc:docMk/>
            <pc:sldMk cId="0" sldId="256"/>
            <ac:spMk id="536" creationId="{CD9B6840-F01E-1B82-2779-75804048AA66}"/>
          </ac:spMkLst>
        </pc:spChg>
        <pc:spChg chg="del mod">
          <ac:chgData name="Nicholas Pellegrino" userId="b49ed45e-6294-4b4c-abca-28eb42d90bed" providerId="ADAL" clId="{0E8CDBAF-084A-4394-BCF5-80CD23376F6A}" dt="2023-11-27T22:10:13.047" v="56" actId="478"/>
          <ac:spMkLst>
            <pc:docMk/>
            <pc:sldMk cId="0" sldId="256"/>
            <ac:spMk id="539" creationId="{BB3AA14E-CFBC-DB87-8463-7FAABD464445}"/>
          </ac:spMkLst>
        </pc:spChg>
        <pc:grpChg chg="del mod">
          <ac:chgData name="Nicholas Pellegrino" userId="b49ed45e-6294-4b4c-abca-28eb42d90bed" providerId="ADAL" clId="{0E8CDBAF-084A-4394-BCF5-80CD23376F6A}" dt="2023-11-27T22:10:09.007" v="53" actId="478"/>
          <ac:grpSpMkLst>
            <pc:docMk/>
            <pc:sldMk cId="0" sldId="256"/>
            <ac:grpSpMk id="2" creationId="{4720C361-B672-A3BC-A29B-D07B5879C990}"/>
          </ac:grpSpMkLst>
        </pc:grpChg>
        <pc:grpChg chg="mod">
          <ac:chgData name="Nicholas Pellegrino" userId="b49ed45e-6294-4b4c-abca-28eb42d90bed" providerId="ADAL" clId="{0E8CDBAF-084A-4394-BCF5-80CD23376F6A}" dt="2023-11-27T22:11:51.968" v="73" actId="14100"/>
          <ac:grpSpMkLst>
            <pc:docMk/>
            <pc:sldMk cId="0" sldId="256"/>
            <ac:grpSpMk id="3" creationId="{E64C57A0-8EB7-E6BD-8BAD-D82CD6EC1D47}"/>
          </ac:grpSpMkLst>
        </pc:grpChg>
        <pc:grpChg chg="mod">
          <ac:chgData name="Nicholas Pellegrino" userId="b49ed45e-6294-4b4c-abca-28eb42d90bed" providerId="ADAL" clId="{0E8CDBAF-084A-4394-BCF5-80CD23376F6A}" dt="2023-11-27T22:09:24.917" v="47" actId="1076"/>
          <ac:grpSpMkLst>
            <pc:docMk/>
            <pc:sldMk cId="0" sldId="256"/>
            <ac:grpSpMk id="9" creationId="{764D947E-828F-A669-5E9B-FE215F95739E}"/>
          </ac:grpSpMkLst>
        </pc:grpChg>
        <pc:grpChg chg="mod">
          <ac:chgData name="Nicholas Pellegrino" userId="b49ed45e-6294-4b4c-abca-28eb42d90bed" providerId="ADAL" clId="{0E8CDBAF-084A-4394-BCF5-80CD23376F6A}" dt="2023-11-27T22:13:38.037" v="133" actId="164"/>
          <ac:grpSpMkLst>
            <pc:docMk/>
            <pc:sldMk cId="0" sldId="256"/>
            <ac:grpSpMk id="10" creationId="{6E12DA81-986B-D7FF-99EA-A8BEA59D2DA4}"/>
          </ac:grpSpMkLst>
        </pc:grpChg>
        <pc:grpChg chg="add del mod">
          <ac:chgData name="Nicholas Pellegrino" userId="b49ed45e-6294-4b4c-abca-28eb42d90bed" providerId="ADAL" clId="{0E8CDBAF-084A-4394-BCF5-80CD23376F6A}" dt="2023-11-27T22:11:22.622" v="68" actId="478"/>
          <ac:grpSpMkLst>
            <pc:docMk/>
            <pc:sldMk cId="0" sldId="256"/>
            <ac:grpSpMk id="13" creationId="{C0F1698E-79DB-48DF-1ACB-406854A56815}"/>
          </ac:grpSpMkLst>
        </pc:grpChg>
        <pc:grpChg chg="add mod">
          <ac:chgData name="Nicholas Pellegrino" userId="b49ed45e-6294-4b4c-abca-28eb42d90bed" providerId="ADAL" clId="{0E8CDBAF-084A-4394-BCF5-80CD23376F6A}" dt="2023-11-27T22:11:44.278" v="72" actId="1076"/>
          <ac:grpSpMkLst>
            <pc:docMk/>
            <pc:sldMk cId="0" sldId="256"/>
            <ac:grpSpMk id="18" creationId="{599CB3C7-8BDD-8979-34F9-4BA6A4E0EA7F}"/>
          </ac:grpSpMkLst>
        </pc:grpChg>
        <pc:grpChg chg="add mod">
          <ac:chgData name="Nicholas Pellegrino" userId="b49ed45e-6294-4b4c-abca-28eb42d90bed" providerId="ADAL" clId="{0E8CDBAF-084A-4394-BCF5-80CD23376F6A}" dt="2023-11-27T22:13:30.297" v="130" actId="164"/>
          <ac:grpSpMkLst>
            <pc:docMk/>
            <pc:sldMk cId="0" sldId="256"/>
            <ac:grpSpMk id="24" creationId="{627D62F3-BEA8-A12E-53FB-4E213F218A41}"/>
          </ac:grpSpMkLst>
        </pc:grpChg>
        <pc:grpChg chg="add mod">
          <ac:chgData name="Nicholas Pellegrino" userId="b49ed45e-6294-4b4c-abca-28eb42d90bed" providerId="ADAL" clId="{0E8CDBAF-084A-4394-BCF5-80CD23376F6A}" dt="2023-11-27T22:13:34.887" v="132" actId="164"/>
          <ac:grpSpMkLst>
            <pc:docMk/>
            <pc:sldMk cId="0" sldId="256"/>
            <ac:grpSpMk id="25" creationId="{E2BCE690-24E2-54E7-1988-03B142737349}"/>
          </ac:grpSpMkLst>
        </pc:grpChg>
        <pc:grpChg chg="add mod">
          <ac:chgData name="Nicholas Pellegrino" userId="b49ed45e-6294-4b4c-abca-28eb42d90bed" providerId="ADAL" clId="{0E8CDBAF-084A-4394-BCF5-80CD23376F6A}" dt="2023-11-27T22:13:38.037" v="133" actId="164"/>
          <ac:grpSpMkLst>
            <pc:docMk/>
            <pc:sldMk cId="0" sldId="256"/>
            <ac:grpSpMk id="26" creationId="{0B6756E9-6E0E-9A5B-3568-FA2F062D8E5E}"/>
          </ac:grpSpMkLst>
        </pc:grpChg>
        <pc:grpChg chg="add del mod">
          <ac:chgData name="Nicholas Pellegrino" userId="b49ed45e-6294-4b4c-abca-28eb42d90bed" providerId="ADAL" clId="{0E8CDBAF-084A-4394-BCF5-80CD23376F6A}" dt="2023-11-27T22:22:32.018" v="189"/>
          <ac:grpSpMkLst>
            <pc:docMk/>
            <pc:sldMk cId="0" sldId="256"/>
            <ac:grpSpMk id="32" creationId="{26B3A81E-23F2-5BBB-F537-F5EB71418D34}"/>
          </ac:grpSpMkLst>
        </pc:grpChg>
        <pc:grpChg chg="mod">
          <ac:chgData name="Nicholas Pellegrino" userId="b49ed45e-6294-4b4c-abca-28eb42d90bed" providerId="ADAL" clId="{0E8CDBAF-084A-4394-BCF5-80CD23376F6A}" dt="2023-11-27T22:22:28.257" v="186"/>
          <ac:grpSpMkLst>
            <pc:docMk/>
            <pc:sldMk cId="0" sldId="256"/>
            <ac:grpSpMk id="33" creationId="{43EF8B53-2EDB-34C3-9DB5-B0837AFE140B}"/>
          </ac:grpSpMkLst>
        </pc:grpChg>
        <pc:grpChg chg="add mod">
          <ac:chgData name="Nicholas Pellegrino" userId="b49ed45e-6294-4b4c-abca-28eb42d90bed" providerId="ADAL" clId="{0E8CDBAF-084A-4394-BCF5-80CD23376F6A}" dt="2023-11-27T22:22:50.677" v="194" actId="164"/>
          <ac:grpSpMkLst>
            <pc:docMk/>
            <pc:sldMk cId="0" sldId="256"/>
            <ac:grpSpMk id="40" creationId="{2E4F4167-A951-DA02-2F57-4572277381C1}"/>
          </ac:grpSpMkLst>
        </pc:grpChg>
        <pc:grpChg chg="mod">
          <ac:chgData name="Nicholas Pellegrino" userId="b49ed45e-6294-4b4c-abca-28eb42d90bed" providerId="ADAL" clId="{0E8CDBAF-084A-4394-BCF5-80CD23376F6A}" dt="2023-11-27T22:22:35.287" v="190"/>
          <ac:grpSpMkLst>
            <pc:docMk/>
            <pc:sldMk cId="0" sldId="256"/>
            <ac:grpSpMk id="41" creationId="{EA5A7E3A-B5F0-E9B4-A1B2-8FBA5463BFD1}"/>
          </ac:grpSpMkLst>
        </pc:grpChg>
        <pc:grpChg chg="add mod">
          <ac:chgData name="Nicholas Pellegrino" userId="b49ed45e-6294-4b4c-abca-28eb42d90bed" providerId="ADAL" clId="{0E8CDBAF-084A-4394-BCF5-80CD23376F6A}" dt="2023-11-27T22:22:57.197" v="197" actId="1076"/>
          <ac:grpSpMkLst>
            <pc:docMk/>
            <pc:sldMk cId="0" sldId="256"/>
            <ac:grpSpMk id="48" creationId="{9FA0FAF8-1BF3-9606-D304-A24748EA9A0C}"/>
          </ac:grpSpMkLst>
        </pc:grpChg>
        <pc:grpChg chg="mod">
          <ac:chgData name="Nicholas Pellegrino" userId="b49ed45e-6294-4b4c-abca-28eb42d90bed" providerId="ADAL" clId="{0E8CDBAF-084A-4394-BCF5-80CD23376F6A}" dt="2023-11-27T22:09:11.187" v="46" actId="1076"/>
          <ac:grpSpMkLst>
            <pc:docMk/>
            <pc:sldMk cId="0" sldId="256"/>
            <ac:grpSpMk id="91" creationId="{00000000-0000-0000-0000-000000000000}"/>
          </ac:grpSpMkLst>
        </pc:grpChg>
        <pc:grpChg chg="del mod">
          <ac:chgData name="Nicholas Pellegrino" userId="b49ed45e-6294-4b4c-abca-28eb42d90bed" providerId="ADAL" clId="{0E8CDBAF-084A-4394-BCF5-80CD23376F6A}" dt="2023-11-27T22:13:03.847" v="124" actId="165"/>
          <ac:grpSpMkLst>
            <pc:docMk/>
            <pc:sldMk cId="0" sldId="256"/>
            <ac:grpSpMk id="118" creationId="{00000000-0000-0000-0000-000000000000}"/>
          </ac:grpSpMkLst>
        </pc:grpChg>
        <pc:grpChg chg="mod">
          <ac:chgData name="Nicholas Pellegrino" userId="b49ed45e-6294-4b4c-abca-28eb42d90bed" providerId="ADAL" clId="{0E8CDBAF-084A-4394-BCF5-80CD23376F6A}" dt="2023-11-27T22:09:11.187" v="46" actId="1076"/>
          <ac:grpSpMkLst>
            <pc:docMk/>
            <pc:sldMk cId="0" sldId="256"/>
            <ac:grpSpMk id="149" creationId="{00000000-0000-0000-0000-000000000000}"/>
          </ac:grpSpMkLst>
        </pc:grpChg>
        <pc:grpChg chg="mod">
          <ac:chgData name="Nicholas Pellegrino" userId="b49ed45e-6294-4b4c-abca-28eb42d90bed" providerId="ADAL" clId="{0E8CDBAF-084A-4394-BCF5-80CD23376F6A}" dt="2023-11-27T22:09:11.187" v="46" actId="1076"/>
          <ac:grpSpMkLst>
            <pc:docMk/>
            <pc:sldMk cId="0" sldId="256"/>
            <ac:grpSpMk id="152" creationId="{00000000-0000-0000-0000-000000000000}"/>
          </ac:grpSpMkLst>
        </pc:grpChg>
        <pc:picChg chg="add del mod">
          <ac:chgData name="Nicholas Pellegrino" userId="b49ed45e-6294-4b4c-abca-28eb42d90bed" providerId="ADAL" clId="{0E8CDBAF-084A-4394-BCF5-80CD23376F6A}" dt="2023-11-27T22:06:51.177" v="6" actId="21"/>
          <ac:picMkLst>
            <pc:docMk/>
            <pc:sldMk cId="0" sldId="256"/>
            <ac:picMk id="6" creationId="{3EABA4F6-323F-67AD-5AE4-0E28FF7D458A}"/>
          </ac:picMkLst>
        </pc:picChg>
        <pc:picChg chg="add mod">
          <ac:chgData name="Nicholas Pellegrino" userId="b49ed45e-6294-4b4c-abca-28eb42d90bed" providerId="ADAL" clId="{0E8CDBAF-084A-4394-BCF5-80CD23376F6A}" dt="2023-11-27T22:08:27.167" v="25" actId="34135"/>
          <ac:picMkLst>
            <pc:docMk/>
            <pc:sldMk cId="0" sldId="256"/>
            <ac:picMk id="8" creationId="{773122C4-9C3C-2328-59D0-B7486CC58977}"/>
          </ac:picMkLst>
        </pc:picChg>
        <pc:picChg chg="add mod">
          <ac:chgData name="Nicholas Pellegrino" userId="b49ed45e-6294-4b4c-abca-28eb42d90bed" providerId="ADAL" clId="{0E8CDBAF-084A-4394-BCF5-80CD23376F6A}" dt="2023-11-27T22:20:59.069" v="169" actId="1076"/>
          <ac:picMkLst>
            <pc:docMk/>
            <pc:sldMk cId="0" sldId="256"/>
            <ac:picMk id="27" creationId="{D75E8919-9C75-C688-F03C-87DAEDFCB7D7}"/>
          </ac:picMkLst>
        </pc:picChg>
        <pc:picChg chg="add mod">
          <ac:chgData name="Nicholas Pellegrino" userId="b49ed45e-6294-4b4c-abca-28eb42d90bed" providerId="ADAL" clId="{0E8CDBAF-084A-4394-BCF5-80CD23376F6A}" dt="2023-11-27T22:21:10.372" v="173" actId="1076"/>
          <ac:picMkLst>
            <pc:docMk/>
            <pc:sldMk cId="0" sldId="256"/>
            <ac:picMk id="28" creationId="{1B34B20D-AE7C-2B7B-9551-265459CE57F1}"/>
          </ac:picMkLst>
        </pc:picChg>
        <pc:picChg chg="add del mod">
          <ac:chgData name="Nicholas Pellegrino" userId="b49ed45e-6294-4b4c-abca-28eb42d90bed" providerId="ADAL" clId="{0E8CDBAF-084A-4394-BCF5-80CD23376F6A}" dt="2023-11-27T22:22:32.018" v="189"/>
          <ac:picMkLst>
            <pc:docMk/>
            <pc:sldMk cId="0" sldId="256"/>
            <ac:picMk id="30" creationId="{09F600D8-14BD-CB3C-92CE-3A26FEA80067}"/>
          </ac:picMkLst>
        </pc:picChg>
        <pc:picChg chg="add del mod">
          <ac:chgData name="Nicholas Pellegrino" userId="b49ed45e-6294-4b4c-abca-28eb42d90bed" providerId="ADAL" clId="{0E8CDBAF-084A-4394-BCF5-80CD23376F6A}" dt="2023-11-27T22:22:32.018" v="189"/>
          <ac:picMkLst>
            <pc:docMk/>
            <pc:sldMk cId="0" sldId="256"/>
            <ac:picMk id="31" creationId="{0EE60805-4452-6D2E-0AEB-36D596CF5005}"/>
          </ac:picMkLst>
        </pc:picChg>
        <pc:picChg chg="mod">
          <ac:chgData name="Nicholas Pellegrino" userId="b49ed45e-6294-4b4c-abca-28eb42d90bed" providerId="ADAL" clId="{0E8CDBAF-084A-4394-BCF5-80CD23376F6A}" dt="2023-11-27T22:22:28.257" v="186"/>
          <ac:picMkLst>
            <pc:docMk/>
            <pc:sldMk cId="0" sldId="256"/>
            <ac:picMk id="35" creationId="{5A71F593-743C-C34A-2658-64FAEFD410C6}"/>
          </ac:picMkLst>
        </pc:picChg>
        <pc:picChg chg="add mod">
          <ac:chgData name="Nicholas Pellegrino" userId="b49ed45e-6294-4b4c-abca-28eb42d90bed" providerId="ADAL" clId="{0E8CDBAF-084A-4394-BCF5-80CD23376F6A}" dt="2023-11-27T22:22:50.677" v="194" actId="164"/>
          <ac:picMkLst>
            <pc:docMk/>
            <pc:sldMk cId="0" sldId="256"/>
            <ac:picMk id="38" creationId="{DACA4E57-968D-AC87-FE77-C04455DA28BA}"/>
          </ac:picMkLst>
        </pc:picChg>
        <pc:picChg chg="add mod">
          <ac:chgData name="Nicholas Pellegrino" userId="b49ed45e-6294-4b4c-abca-28eb42d90bed" providerId="ADAL" clId="{0E8CDBAF-084A-4394-BCF5-80CD23376F6A}" dt="2023-11-27T22:22:50.677" v="194" actId="164"/>
          <ac:picMkLst>
            <pc:docMk/>
            <pc:sldMk cId="0" sldId="256"/>
            <ac:picMk id="39" creationId="{13533CD0-1E7A-8BC6-27FE-B0477F521EE6}"/>
          </ac:picMkLst>
        </pc:picChg>
        <pc:picChg chg="mod">
          <ac:chgData name="Nicholas Pellegrino" userId="b49ed45e-6294-4b4c-abca-28eb42d90bed" providerId="ADAL" clId="{0E8CDBAF-084A-4394-BCF5-80CD23376F6A}" dt="2023-11-27T22:22:35.287" v="190"/>
          <ac:picMkLst>
            <pc:docMk/>
            <pc:sldMk cId="0" sldId="256"/>
            <ac:picMk id="43" creationId="{1DF806CD-79A8-D48C-B2D9-8567206858CA}"/>
          </ac:picMkLst>
        </pc:picChg>
        <pc:picChg chg="mod">
          <ac:chgData name="Nicholas Pellegrino" userId="b49ed45e-6294-4b4c-abca-28eb42d90bed" providerId="ADAL" clId="{0E8CDBAF-084A-4394-BCF5-80CD23376F6A}" dt="2023-11-27T22:08:57.307" v="44" actId="34135"/>
          <ac:picMkLst>
            <pc:docMk/>
            <pc:sldMk cId="0" sldId="256"/>
            <ac:picMk id="158" creationId="{00000000-0000-0000-0000-000000000000}"/>
          </ac:picMkLst>
        </pc:picChg>
        <pc:picChg chg="del mod">
          <ac:chgData name="Nicholas Pellegrino" userId="b49ed45e-6294-4b4c-abca-28eb42d90bed" providerId="ADAL" clId="{0E8CDBAF-084A-4394-BCF5-80CD23376F6A}" dt="2023-11-27T22:07:07.437" v="9" actId="21"/>
          <ac:picMkLst>
            <pc:docMk/>
            <pc:sldMk cId="0" sldId="256"/>
            <ac:picMk id="159" creationId="{00000000-0000-0000-0000-000000000000}"/>
          </ac:picMkLst>
        </pc:picChg>
        <pc:cxnChg chg="mod">
          <ac:chgData name="Nicholas Pellegrino" userId="b49ed45e-6294-4b4c-abca-28eb42d90bed" providerId="ADAL" clId="{0E8CDBAF-084A-4394-BCF5-80CD23376F6A}" dt="2023-11-27T22:05:58.642" v="1"/>
          <ac:cxnSpMkLst>
            <pc:docMk/>
            <pc:sldMk cId="0" sldId="256"/>
            <ac:cxnSpMk id="11" creationId="{F21602D4-114B-D9C0-E59C-9B620A4E44D2}"/>
          </ac:cxnSpMkLst>
        </pc:cxnChg>
        <pc:cxnChg chg="mod">
          <ac:chgData name="Nicholas Pellegrino" userId="b49ed45e-6294-4b4c-abca-28eb42d90bed" providerId="ADAL" clId="{0E8CDBAF-084A-4394-BCF5-80CD23376F6A}" dt="2023-11-27T22:05:58.642" v="1"/>
          <ac:cxnSpMkLst>
            <pc:docMk/>
            <pc:sldMk cId="0" sldId="256"/>
            <ac:cxnSpMk id="150" creationId="{00000000-0000-0000-0000-000000000000}"/>
          </ac:cxnSpMkLst>
        </pc:cxnChg>
        <pc:cxnChg chg="mod">
          <ac:chgData name="Nicholas Pellegrino" userId="b49ed45e-6294-4b4c-abca-28eb42d90bed" providerId="ADAL" clId="{0E8CDBAF-084A-4394-BCF5-80CD23376F6A}" dt="2023-11-27T22:05:58.642" v="1"/>
          <ac:cxnSpMkLst>
            <pc:docMk/>
            <pc:sldMk cId="0" sldId="256"/>
            <ac:cxnSpMk id="153" creationId="{00000000-0000-0000-0000-000000000000}"/>
          </ac:cxnSpMkLst>
        </pc:cxnChg>
      </pc:sldChg>
    </pc:docChg>
  </pc:docChgLst>
  <pc:docChgLst>
    <pc:chgData name="Nicholas Pellegrino" userId="b49ed45e-6294-4b4c-abca-28eb42d90bed" providerId="ADAL" clId="{E1B7E7BE-E282-4DE4-A188-CC218865718A}"/>
    <pc:docChg chg="undo redo custSel addSld delSld modSld">
      <pc:chgData name="Nicholas Pellegrino" userId="b49ed45e-6294-4b4c-abca-28eb42d90bed" providerId="ADAL" clId="{E1B7E7BE-E282-4DE4-A188-CC218865718A}" dt="2022-12-02T21:28:00.444" v="4988" actId="14100"/>
      <pc:docMkLst>
        <pc:docMk/>
      </pc:docMkLst>
      <pc:sldChg chg="addSp delSp modSp mod">
        <pc:chgData name="Nicholas Pellegrino" userId="b49ed45e-6294-4b4c-abca-28eb42d90bed" providerId="ADAL" clId="{E1B7E7BE-E282-4DE4-A188-CC218865718A}" dt="2022-12-02T21:28:00.444" v="4988" actId="14100"/>
        <pc:sldMkLst>
          <pc:docMk/>
          <pc:sldMk cId="0" sldId="256"/>
        </pc:sldMkLst>
        <pc:spChg chg="add mod">
          <ac:chgData name="Nicholas Pellegrino" userId="b49ed45e-6294-4b4c-abca-28eb42d90bed" providerId="ADAL" clId="{E1B7E7BE-E282-4DE4-A188-CC218865718A}" dt="2022-12-02T05:45:51.381" v="2252" actId="1076"/>
          <ac:spMkLst>
            <pc:docMk/>
            <pc:sldMk cId="0" sldId="256"/>
            <ac:spMk id="5" creationId="{370DE077-3B7F-C484-3CF7-1F9712FDFBDF}"/>
          </ac:spMkLst>
        </pc:spChg>
        <pc:spChg chg="add del mod">
          <ac:chgData name="Nicholas Pellegrino" userId="b49ed45e-6294-4b4c-abca-28eb42d90bed" providerId="ADAL" clId="{E1B7E7BE-E282-4DE4-A188-CC218865718A}" dt="2022-12-02T05:56:35.526" v="2345" actId="478"/>
          <ac:spMkLst>
            <pc:docMk/>
            <pc:sldMk cId="0" sldId="256"/>
            <ac:spMk id="6" creationId="{4D2DA681-319A-E01A-2D05-635FCB9A4F1E}"/>
          </ac:spMkLst>
        </pc:spChg>
        <pc:spChg chg="add mod">
          <ac:chgData name="Nicholas Pellegrino" userId="b49ed45e-6294-4b4c-abca-28eb42d90bed" providerId="ADAL" clId="{E1B7E7BE-E282-4DE4-A188-CC218865718A}" dt="2022-12-02T21:13:43.911" v="4831" actId="20577"/>
          <ac:spMkLst>
            <pc:docMk/>
            <pc:sldMk cId="0" sldId="256"/>
            <ac:spMk id="7" creationId="{0276694A-D614-8D69-9600-8F323DFB4C73}"/>
          </ac:spMkLst>
        </pc:spChg>
        <pc:spChg chg="add del">
          <ac:chgData name="Nicholas Pellegrino" userId="b49ed45e-6294-4b4c-abca-28eb42d90bed" providerId="ADAL" clId="{E1B7E7BE-E282-4DE4-A188-CC218865718A}" dt="2022-12-02T20:50:01.382" v="4610" actId="478"/>
          <ac:spMkLst>
            <pc:docMk/>
            <pc:sldMk cId="0" sldId="256"/>
            <ac:spMk id="8" creationId="{545B5D86-7FB0-3051-F961-D84749FD78DE}"/>
          </ac:spMkLst>
        </pc:spChg>
        <pc:spChg chg="mod">
          <ac:chgData name="Nicholas Pellegrino" userId="b49ed45e-6294-4b4c-abca-28eb42d90bed" providerId="ADAL" clId="{E1B7E7BE-E282-4DE4-A188-CC218865718A}" dt="2022-11-29T18:59:04.065" v="229" actId="478"/>
          <ac:spMkLst>
            <pc:docMk/>
            <pc:sldMk cId="0" sldId="256"/>
            <ac:spMk id="10" creationId="{28D697FE-42CC-8D41-39B2-4650358F7E11}"/>
          </ac:spMkLst>
        </pc:spChg>
        <pc:spChg chg="mod">
          <ac:chgData name="Nicholas Pellegrino" userId="b49ed45e-6294-4b4c-abca-28eb42d90bed" providerId="ADAL" clId="{E1B7E7BE-E282-4DE4-A188-CC218865718A}" dt="2022-12-02T20:53:14.066" v="4636" actId="14100"/>
          <ac:spMkLst>
            <pc:docMk/>
            <pc:sldMk cId="0" sldId="256"/>
            <ac:spMk id="12" creationId="{E9E5EDE1-CE10-65B3-1CA2-15CA05EAA5F4}"/>
          </ac:spMkLst>
        </pc:spChg>
        <pc:spChg chg="add del mod">
          <ac:chgData name="Nicholas Pellegrino" userId="b49ed45e-6294-4b4c-abca-28eb42d90bed" providerId="ADAL" clId="{E1B7E7BE-E282-4DE4-A188-CC218865718A}" dt="2022-12-02T21:25:25.509" v="4987" actId="478"/>
          <ac:spMkLst>
            <pc:docMk/>
            <pc:sldMk cId="0" sldId="256"/>
            <ac:spMk id="13" creationId="{5EA743B3-2019-97E1-1F3C-1A3927F83457}"/>
          </ac:spMkLst>
        </pc:spChg>
        <pc:spChg chg="mod">
          <ac:chgData name="Nicholas Pellegrino" userId="b49ed45e-6294-4b4c-abca-28eb42d90bed" providerId="ADAL" clId="{E1B7E7BE-E282-4DE4-A188-CC218865718A}" dt="2022-11-29T18:59:04.065" v="229" actId="478"/>
          <ac:spMkLst>
            <pc:docMk/>
            <pc:sldMk cId="0" sldId="256"/>
            <ac:spMk id="13" creationId="{AE668EFB-CF6F-F31D-7BB1-9CE32F588894}"/>
          </ac:spMkLst>
        </pc:spChg>
        <pc:spChg chg="mod">
          <ac:chgData name="Nicholas Pellegrino" userId="b49ed45e-6294-4b4c-abca-28eb42d90bed" providerId="ADAL" clId="{E1B7E7BE-E282-4DE4-A188-CC218865718A}" dt="2022-11-29T18:59:04.065" v="229" actId="478"/>
          <ac:spMkLst>
            <pc:docMk/>
            <pc:sldMk cId="0" sldId="256"/>
            <ac:spMk id="14" creationId="{E80DCDE6-023B-45EF-1AA0-5888D6159CA0}"/>
          </ac:spMkLst>
        </pc:spChg>
        <pc:spChg chg="mod">
          <ac:chgData name="Nicholas Pellegrino" userId="b49ed45e-6294-4b4c-abca-28eb42d90bed" providerId="ADAL" clId="{E1B7E7BE-E282-4DE4-A188-CC218865718A}" dt="2022-11-29T18:59:04.065" v="229" actId="478"/>
          <ac:spMkLst>
            <pc:docMk/>
            <pc:sldMk cId="0" sldId="256"/>
            <ac:spMk id="15" creationId="{47192D4C-B088-BFEE-85EE-D144A851C9DC}"/>
          </ac:spMkLst>
        </pc:spChg>
        <pc:spChg chg="mod">
          <ac:chgData name="Nicholas Pellegrino" userId="b49ed45e-6294-4b4c-abca-28eb42d90bed" providerId="ADAL" clId="{E1B7E7BE-E282-4DE4-A188-CC218865718A}" dt="2022-11-29T18:59:04.065" v="229" actId="478"/>
          <ac:spMkLst>
            <pc:docMk/>
            <pc:sldMk cId="0" sldId="256"/>
            <ac:spMk id="16" creationId="{94799243-F0CE-C255-E83A-DF88C5EACC93}"/>
          </ac:spMkLst>
        </pc:spChg>
        <pc:spChg chg="mod">
          <ac:chgData name="Nicholas Pellegrino" userId="b49ed45e-6294-4b4c-abca-28eb42d90bed" providerId="ADAL" clId="{E1B7E7BE-E282-4DE4-A188-CC218865718A}" dt="2022-11-29T18:59:04.065" v="229" actId="478"/>
          <ac:spMkLst>
            <pc:docMk/>
            <pc:sldMk cId="0" sldId="256"/>
            <ac:spMk id="17" creationId="{F14CAECA-A4F3-6D97-6972-67166695C0C2}"/>
          </ac:spMkLst>
        </pc:spChg>
        <pc:spChg chg="mod">
          <ac:chgData name="Nicholas Pellegrino" userId="b49ed45e-6294-4b4c-abca-28eb42d90bed" providerId="ADAL" clId="{E1B7E7BE-E282-4DE4-A188-CC218865718A}" dt="2022-11-29T18:59:04.065" v="229" actId="478"/>
          <ac:spMkLst>
            <pc:docMk/>
            <pc:sldMk cId="0" sldId="256"/>
            <ac:spMk id="18" creationId="{4AAE2CF8-0BBE-9915-F61A-DA8C887DE1B6}"/>
          </ac:spMkLst>
        </pc:spChg>
        <pc:spChg chg="mod">
          <ac:chgData name="Nicholas Pellegrino" userId="b49ed45e-6294-4b4c-abca-28eb42d90bed" providerId="ADAL" clId="{E1B7E7BE-E282-4DE4-A188-CC218865718A}" dt="2022-11-29T18:59:04.065" v="229" actId="478"/>
          <ac:spMkLst>
            <pc:docMk/>
            <pc:sldMk cId="0" sldId="256"/>
            <ac:spMk id="19" creationId="{AB07DC07-0A31-15C6-9171-0D6A51280C21}"/>
          </ac:spMkLst>
        </pc:spChg>
        <pc:spChg chg="mod">
          <ac:chgData name="Nicholas Pellegrino" userId="b49ed45e-6294-4b4c-abca-28eb42d90bed" providerId="ADAL" clId="{E1B7E7BE-E282-4DE4-A188-CC218865718A}" dt="2022-11-29T18:59:04.065" v="229" actId="478"/>
          <ac:spMkLst>
            <pc:docMk/>
            <pc:sldMk cId="0" sldId="256"/>
            <ac:spMk id="20" creationId="{F3068729-147E-2361-780B-CED7E49ED2F9}"/>
          </ac:spMkLst>
        </pc:spChg>
        <pc:spChg chg="mod">
          <ac:chgData name="Nicholas Pellegrino" userId="b49ed45e-6294-4b4c-abca-28eb42d90bed" providerId="ADAL" clId="{E1B7E7BE-E282-4DE4-A188-CC218865718A}" dt="2022-11-29T18:59:04.065" v="229" actId="478"/>
          <ac:spMkLst>
            <pc:docMk/>
            <pc:sldMk cId="0" sldId="256"/>
            <ac:spMk id="21" creationId="{FB572867-77DC-13EF-F1AB-69B48D7B0095}"/>
          </ac:spMkLst>
        </pc:spChg>
        <pc:spChg chg="mod">
          <ac:chgData name="Nicholas Pellegrino" userId="b49ed45e-6294-4b4c-abca-28eb42d90bed" providerId="ADAL" clId="{E1B7E7BE-E282-4DE4-A188-CC218865718A}" dt="2022-11-29T18:59:04.065" v="229" actId="478"/>
          <ac:spMkLst>
            <pc:docMk/>
            <pc:sldMk cId="0" sldId="256"/>
            <ac:spMk id="22" creationId="{09C894D4-96E5-C9E3-F20B-737AE822588C}"/>
          </ac:spMkLst>
        </pc:spChg>
        <pc:spChg chg="mod">
          <ac:chgData name="Nicholas Pellegrino" userId="b49ed45e-6294-4b4c-abca-28eb42d90bed" providerId="ADAL" clId="{E1B7E7BE-E282-4DE4-A188-CC218865718A}" dt="2022-11-29T18:59:04.065" v="229" actId="478"/>
          <ac:spMkLst>
            <pc:docMk/>
            <pc:sldMk cId="0" sldId="256"/>
            <ac:spMk id="23" creationId="{6C1D1F88-8B90-C685-9D4F-BD695E287540}"/>
          </ac:spMkLst>
        </pc:spChg>
        <pc:spChg chg="mod">
          <ac:chgData name="Nicholas Pellegrino" userId="b49ed45e-6294-4b4c-abca-28eb42d90bed" providerId="ADAL" clId="{E1B7E7BE-E282-4DE4-A188-CC218865718A}" dt="2022-11-29T18:59:04.065" v="229" actId="478"/>
          <ac:spMkLst>
            <pc:docMk/>
            <pc:sldMk cId="0" sldId="256"/>
            <ac:spMk id="24" creationId="{7AD3F594-9911-A7CA-27B4-C252D6C53449}"/>
          </ac:spMkLst>
        </pc:spChg>
        <pc:spChg chg="mod">
          <ac:chgData name="Nicholas Pellegrino" userId="b49ed45e-6294-4b4c-abca-28eb42d90bed" providerId="ADAL" clId="{E1B7E7BE-E282-4DE4-A188-CC218865718A}" dt="2022-11-29T18:59:04.065" v="229" actId="478"/>
          <ac:spMkLst>
            <pc:docMk/>
            <pc:sldMk cId="0" sldId="256"/>
            <ac:spMk id="25" creationId="{7259351F-DB16-DD41-896B-A46DDC641D46}"/>
          </ac:spMkLst>
        </pc:spChg>
        <pc:spChg chg="mod">
          <ac:chgData name="Nicholas Pellegrino" userId="b49ed45e-6294-4b4c-abca-28eb42d90bed" providerId="ADAL" clId="{E1B7E7BE-E282-4DE4-A188-CC218865718A}" dt="2022-11-29T18:59:04.065" v="229" actId="478"/>
          <ac:spMkLst>
            <pc:docMk/>
            <pc:sldMk cId="0" sldId="256"/>
            <ac:spMk id="26" creationId="{BBD4C8D9-34E2-9767-FE32-1A655C63A192}"/>
          </ac:spMkLst>
        </pc:spChg>
        <pc:spChg chg="mod">
          <ac:chgData name="Nicholas Pellegrino" userId="b49ed45e-6294-4b4c-abca-28eb42d90bed" providerId="ADAL" clId="{E1B7E7BE-E282-4DE4-A188-CC218865718A}" dt="2022-11-29T18:59:04.065" v="229" actId="478"/>
          <ac:spMkLst>
            <pc:docMk/>
            <pc:sldMk cId="0" sldId="256"/>
            <ac:spMk id="27" creationId="{719596EE-1F76-562C-695A-35365629DCCA}"/>
          </ac:spMkLst>
        </pc:spChg>
        <pc:spChg chg="mod">
          <ac:chgData name="Nicholas Pellegrino" userId="b49ed45e-6294-4b4c-abca-28eb42d90bed" providerId="ADAL" clId="{E1B7E7BE-E282-4DE4-A188-CC218865718A}" dt="2022-11-29T18:59:04.065" v="229" actId="478"/>
          <ac:spMkLst>
            <pc:docMk/>
            <pc:sldMk cId="0" sldId="256"/>
            <ac:spMk id="28" creationId="{1B68F42B-296C-EFA5-B941-A6413B6D5A00}"/>
          </ac:spMkLst>
        </pc:spChg>
        <pc:spChg chg="mod">
          <ac:chgData name="Nicholas Pellegrino" userId="b49ed45e-6294-4b4c-abca-28eb42d90bed" providerId="ADAL" clId="{E1B7E7BE-E282-4DE4-A188-CC218865718A}" dt="2022-11-29T18:59:04.065" v="229" actId="478"/>
          <ac:spMkLst>
            <pc:docMk/>
            <pc:sldMk cId="0" sldId="256"/>
            <ac:spMk id="29" creationId="{092E1EF7-7411-9044-95D6-E5AB299B4E24}"/>
          </ac:spMkLst>
        </pc:spChg>
        <pc:spChg chg="mod">
          <ac:chgData name="Nicholas Pellegrino" userId="b49ed45e-6294-4b4c-abca-28eb42d90bed" providerId="ADAL" clId="{E1B7E7BE-E282-4DE4-A188-CC218865718A}" dt="2022-11-29T18:59:04.065" v="229" actId="478"/>
          <ac:spMkLst>
            <pc:docMk/>
            <pc:sldMk cId="0" sldId="256"/>
            <ac:spMk id="30" creationId="{E682E8AB-A255-66C4-A405-CA66D056DBF7}"/>
          </ac:spMkLst>
        </pc:spChg>
        <pc:spChg chg="mod">
          <ac:chgData name="Nicholas Pellegrino" userId="b49ed45e-6294-4b4c-abca-28eb42d90bed" providerId="ADAL" clId="{E1B7E7BE-E282-4DE4-A188-CC218865718A}" dt="2022-11-29T18:59:04.065" v="229" actId="478"/>
          <ac:spMkLst>
            <pc:docMk/>
            <pc:sldMk cId="0" sldId="256"/>
            <ac:spMk id="31" creationId="{2B04EBBF-D332-C5EE-8572-A7A8B0C73B11}"/>
          </ac:spMkLst>
        </pc:spChg>
        <pc:spChg chg="mod">
          <ac:chgData name="Nicholas Pellegrino" userId="b49ed45e-6294-4b4c-abca-28eb42d90bed" providerId="ADAL" clId="{E1B7E7BE-E282-4DE4-A188-CC218865718A}" dt="2022-11-29T18:59:04.065" v="229" actId="478"/>
          <ac:spMkLst>
            <pc:docMk/>
            <pc:sldMk cId="0" sldId="256"/>
            <ac:spMk id="32" creationId="{F1993329-A207-C4CF-8E3D-3AEF82E30D24}"/>
          </ac:spMkLst>
        </pc:spChg>
        <pc:spChg chg="mod">
          <ac:chgData name="Nicholas Pellegrino" userId="b49ed45e-6294-4b4c-abca-28eb42d90bed" providerId="ADAL" clId="{E1B7E7BE-E282-4DE4-A188-CC218865718A}" dt="2022-11-29T18:59:04.065" v="229" actId="478"/>
          <ac:spMkLst>
            <pc:docMk/>
            <pc:sldMk cId="0" sldId="256"/>
            <ac:spMk id="33" creationId="{25D87056-CC83-09E7-04E5-5A593D32B58F}"/>
          </ac:spMkLst>
        </pc:spChg>
        <pc:spChg chg="mod">
          <ac:chgData name="Nicholas Pellegrino" userId="b49ed45e-6294-4b4c-abca-28eb42d90bed" providerId="ADAL" clId="{E1B7E7BE-E282-4DE4-A188-CC218865718A}" dt="2022-11-29T18:59:04.065" v="229" actId="478"/>
          <ac:spMkLst>
            <pc:docMk/>
            <pc:sldMk cId="0" sldId="256"/>
            <ac:spMk id="34" creationId="{763FBAC4-29EC-71F5-8650-E38CC74A9B8E}"/>
          </ac:spMkLst>
        </pc:spChg>
        <pc:spChg chg="mod">
          <ac:chgData name="Nicholas Pellegrino" userId="b49ed45e-6294-4b4c-abca-28eb42d90bed" providerId="ADAL" clId="{E1B7E7BE-E282-4DE4-A188-CC218865718A}" dt="2022-11-29T18:59:04.065" v="229" actId="478"/>
          <ac:spMkLst>
            <pc:docMk/>
            <pc:sldMk cId="0" sldId="256"/>
            <ac:spMk id="35" creationId="{D64797AF-2FF9-848E-41B7-0B0825E0F937}"/>
          </ac:spMkLst>
        </pc:spChg>
        <pc:spChg chg="mod">
          <ac:chgData name="Nicholas Pellegrino" userId="b49ed45e-6294-4b4c-abca-28eb42d90bed" providerId="ADAL" clId="{E1B7E7BE-E282-4DE4-A188-CC218865718A}" dt="2022-11-29T18:59:04.065" v="229" actId="478"/>
          <ac:spMkLst>
            <pc:docMk/>
            <pc:sldMk cId="0" sldId="256"/>
            <ac:spMk id="36" creationId="{2A151378-5AE9-76B6-6456-6F8EE60892B5}"/>
          </ac:spMkLst>
        </pc:spChg>
        <pc:spChg chg="mod">
          <ac:chgData name="Nicholas Pellegrino" userId="b49ed45e-6294-4b4c-abca-28eb42d90bed" providerId="ADAL" clId="{E1B7E7BE-E282-4DE4-A188-CC218865718A}" dt="2022-11-29T18:59:04.065" v="229" actId="478"/>
          <ac:spMkLst>
            <pc:docMk/>
            <pc:sldMk cId="0" sldId="256"/>
            <ac:spMk id="37" creationId="{93BEC29F-8F62-A991-1AB7-6C1EAAFD2415}"/>
          </ac:spMkLst>
        </pc:spChg>
        <pc:spChg chg="mod">
          <ac:chgData name="Nicholas Pellegrino" userId="b49ed45e-6294-4b4c-abca-28eb42d90bed" providerId="ADAL" clId="{E1B7E7BE-E282-4DE4-A188-CC218865718A}" dt="2022-11-29T18:59:04.065" v="229" actId="478"/>
          <ac:spMkLst>
            <pc:docMk/>
            <pc:sldMk cId="0" sldId="256"/>
            <ac:spMk id="38" creationId="{FEFBA661-846E-1EEC-40E4-90C1F9B51435}"/>
          </ac:spMkLst>
        </pc:spChg>
        <pc:spChg chg="mod">
          <ac:chgData name="Nicholas Pellegrino" userId="b49ed45e-6294-4b4c-abca-28eb42d90bed" providerId="ADAL" clId="{E1B7E7BE-E282-4DE4-A188-CC218865718A}" dt="2022-11-29T18:59:04.065" v="229" actId="478"/>
          <ac:spMkLst>
            <pc:docMk/>
            <pc:sldMk cId="0" sldId="256"/>
            <ac:spMk id="39" creationId="{7F8CDA82-A63A-3C02-358D-3090924BCE00}"/>
          </ac:spMkLst>
        </pc:spChg>
        <pc:spChg chg="mod">
          <ac:chgData name="Nicholas Pellegrino" userId="b49ed45e-6294-4b4c-abca-28eb42d90bed" providerId="ADAL" clId="{E1B7E7BE-E282-4DE4-A188-CC218865718A}" dt="2022-11-29T18:59:04.065" v="229" actId="478"/>
          <ac:spMkLst>
            <pc:docMk/>
            <pc:sldMk cId="0" sldId="256"/>
            <ac:spMk id="40" creationId="{9CC823AC-A0C0-A87B-A4D7-E5914B5B5606}"/>
          </ac:spMkLst>
        </pc:spChg>
        <pc:spChg chg="mod">
          <ac:chgData name="Nicholas Pellegrino" userId="b49ed45e-6294-4b4c-abca-28eb42d90bed" providerId="ADAL" clId="{E1B7E7BE-E282-4DE4-A188-CC218865718A}" dt="2022-11-29T18:59:04.065" v="229" actId="478"/>
          <ac:spMkLst>
            <pc:docMk/>
            <pc:sldMk cId="0" sldId="256"/>
            <ac:spMk id="41" creationId="{BF4D8012-8B08-E977-F1BC-D57988D2D02B}"/>
          </ac:spMkLst>
        </pc:spChg>
        <pc:spChg chg="mod">
          <ac:chgData name="Nicholas Pellegrino" userId="b49ed45e-6294-4b4c-abca-28eb42d90bed" providerId="ADAL" clId="{E1B7E7BE-E282-4DE4-A188-CC218865718A}" dt="2022-11-29T18:59:04.065" v="229" actId="478"/>
          <ac:spMkLst>
            <pc:docMk/>
            <pc:sldMk cId="0" sldId="256"/>
            <ac:spMk id="42" creationId="{232182BC-A836-7270-17CA-5B42E333262A}"/>
          </ac:spMkLst>
        </pc:spChg>
        <pc:spChg chg="mod">
          <ac:chgData name="Nicholas Pellegrino" userId="b49ed45e-6294-4b4c-abca-28eb42d90bed" providerId="ADAL" clId="{E1B7E7BE-E282-4DE4-A188-CC218865718A}" dt="2022-11-29T18:59:04.065" v="229" actId="478"/>
          <ac:spMkLst>
            <pc:docMk/>
            <pc:sldMk cId="0" sldId="256"/>
            <ac:spMk id="43" creationId="{22CE2D6E-408B-798D-F1AF-6DE6181A363C}"/>
          </ac:spMkLst>
        </pc:spChg>
        <pc:spChg chg="mod">
          <ac:chgData name="Nicholas Pellegrino" userId="b49ed45e-6294-4b4c-abca-28eb42d90bed" providerId="ADAL" clId="{E1B7E7BE-E282-4DE4-A188-CC218865718A}" dt="2022-11-29T18:59:04.065" v="229" actId="478"/>
          <ac:spMkLst>
            <pc:docMk/>
            <pc:sldMk cId="0" sldId="256"/>
            <ac:spMk id="44" creationId="{C573D2C7-3BE0-4195-65DC-FC40D740A44B}"/>
          </ac:spMkLst>
        </pc:spChg>
        <pc:spChg chg="mod">
          <ac:chgData name="Nicholas Pellegrino" userId="b49ed45e-6294-4b4c-abca-28eb42d90bed" providerId="ADAL" clId="{E1B7E7BE-E282-4DE4-A188-CC218865718A}" dt="2022-11-29T18:59:04.065" v="229" actId="478"/>
          <ac:spMkLst>
            <pc:docMk/>
            <pc:sldMk cId="0" sldId="256"/>
            <ac:spMk id="45" creationId="{B422AB30-FD2C-DC6E-E255-94AA088137D5}"/>
          </ac:spMkLst>
        </pc:spChg>
        <pc:spChg chg="mod">
          <ac:chgData name="Nicholas Pellegrino" userId="b49ed45e-6294-4b4c-abca-28eb42d90bed" providerId="ADAL" clId="{E1B7E7BE-E282-4DE4-A188-CC218865718A}" dt="2022-11-29T18:59:04.065" v="229" actId="478"/>
          <ac:spMkLst>
            <pc:docMk/>
            <pc:sldMk cId="0" sldId="256"/>
            <ac:spMk id="46" creationId="{6314CE2E-77FD-38C8-FA6A-947E5A53DCF6}"/>
          </ac:spMkLst>
        </pc:spChg>
        <pc:spChg chg="mod">
          <ac:chgData name="Nicholas Pellegrino" userId="b49ed45e-6294-4b4c-abca-28eb42d90bed" providerId="ADAL" clId="{E1B7E7BE-E282-4DE4-A188-CC218865718A}" dt="2022-11-29T18:59:04.065" v="229" actId="478"/>
          <ac:spMkLst>
            <pc:docMk/>
            <pc:sldMk cId="0" sldId="256"/>
            <ac:spMk id="47" creationId="{613C9050-D7BD-2890-DEFA-0701096765DB}"/>
          </ac:spMkLst>
        </pc:spChg>
        <pc:spChg chg="mod">
          <ac:chgData name="Nicholas Pellegrino" userId="b49ed45e-6294-4b4c-abca-28eb42d90bed" providerId="ADAL" clId="{E1B7E7BE-E282-4DE4-A188-CC218865718A}" dt="2022-11-29T18:59:04.065" v="229" actId="478"/>
          <ac:spMkLst>
            <pc:docMk/>
            <pc:sldMk cId="0" sldId="256"/>
            <ac:spMk id="48" creationId="{4796B544-324B-AB60-545A-EAE831B82039}"/>
          </ac:spMkLst>
        </pc:spChg>
        <pc:spChg chg="mod">
          <ac:chgData name="Nicholas Pellegrino" userId="b49ed45e-6294-4b4c-abca-28eb42d90bed" providerId="ADAL" clId="{E1B7E7BE-E282-4DE4-A188-CC218865718A}" dt="2022-11-29T18:59:04.065" v="229" actId="478"/>
          <ac:spMkLst>
            <pc:docMk/>
            <pc:sldMk cId="0" sldId="256"/>
            <ac:spMk id="49" creationId="{22035258-ADF3-238A-2C38-0760706E71E0}"/>
          </ac:spMkLst>
        </pc:spChg>
        <pc:spChg chg="mod">
          <ac:chgData name="Nicholas Pellegrino" userId="b49ed45e-6294-4b4c-abca-28eb42d90bed" providerId="ADAL" clId="{E1B7E7BE-E282-4DE4-A188-CC218865718A}" dt="2022-11-29T18:59:04.065" v="229" actId="478"/>
          <ac:spMkLst>
            <pc:docMk/>
            <pc:sldMk cId="0" sldId="256"/>
            <ac:spMk id="50" creationId="{65C181DD-6BEF-9D2D-383D-DFE9AFD7C11D}"/>
          </ac:spMkLst>
        </pc:spChg>
        <pc:spChg chg="mod">
          <ac:chgData name="Nicholas Pellegrino" userId="b49ed45e-6294-4b4c-abca-28eb42d90bed" providerId="ADAL" clId="{E1B7E7BE-E282-4DE4-A188-CC218865718A}" dt="2022-11-29T18:59:04.065" v="229" actId="478"/>
          <ac:spMkLst>
            <pc:docMk/>
            <pc:sldMk cId="0" sldId="256"/>
            <ac:spMk id="51" creationId="{15FECB60-19D9-C805-095A-0FD8621DD0C4}"/>
          </ac:spMkLst>
        </pc:spChg>
        <pc:spChg chg="mod">
          <ac:chgData name="Nicholas Pellegrino" userId="b49ed45e-6294-4b4c-abca-28eb42d90bed" providerId="ADAL" clId="{E1B7E7BE-E282-4DE4-A188-CC218865718A}" dt="2022-11-29T18:59:04.065" v="229" actId="478"/>
          <ac:spMkLst>
            <pc:docMk/>
            <pc:sldMk cId="0" sldId="256"/>
            <ac:spMk id="52" creationId="{61E9EE1B-1692-49D4-B2AC-1D77C7332059}"/>
          </ac:spMkLst>
        </pc:spChg>
        <pc:spChg chg="mod">
          <ac:chgData name="Nicholas Pellegrino" userId="b49ed45e-6294-4b4c-abca-28eb42d90bed" providerId="ADAL" clId="{E1B7E7BE-E282-4DE4-A188-CC218865718A}" dt="2022-11-29T18:59:04.065" v="229" actId="478"/>
          <ac:spMkLst>
            <pc:docMk/>
            <pc:sldMk cId="0" sldId="256"/>
            <ac:spMk id="53" creationId="{9C2AEB06-1D99-EA4E-2854-5D712F17CC87}"/>
          </ac:spMkLst>
        </pc:spChg>
        <pc:spChg chg="mod">
          <ac:chgData name="Nicholas Pellegrino" userId="b49ed45e-6294-4b4c-abca-28eb42d90bed" providerId="ADAL" clId="{E1B7E7BE-E282-4DE4-A188-CC218865718A}" dt="2022-11-29T18:59:04.065" v="229" actId="478"/>
          <ac:spMkLst>
            <pc:docMk/>
            <pc:sldMk cId="0" sldId="256"/>
            <ac:spMk id="54" creationId="{542F9338-087D-E7F4-24AC-840B6B077B11}"/>
          </ac:spMkLst>
        </pc:spChg>
        <pc:spChg chg="mod">
          <ac:chgData name="Nicholas Pellegrino" userId="b49ed45e-6294-4b4c-abca-28eb42d90bed" providerId="ADAL" clId="{E1B7E7BE-E282-4DE4-A188-CC218865718A}" dt="2022-11-29T18:59:04.065" v="229" actId="478"/>
          <ac:spMkLst>
            <pc:docMk/>
            <pc:sldMk cId="0" sldId="256"/>
            <ac:spMk id="55" creationId="{EEED5099-E804-3E40-A71B-F6BAC60A1D26}"/>
          </ac:spMkLst>
        </pc:spChg>
        <pc:spChg chg="mod">
          <ac:chgData name="Nicholas Pellegrino" userId="b49ed45e-6294-4b4c-abca-28eb42d90bed" providerId="ADAL" clId="{E1B7E7BE-E282-4DE4-A188-CC218865718A}" dt="2022-11-29T18:59:04.065" v="229" actId="478"/>
          <ac:spMkLst>
            <pc:docMk/>
            <pc:sldMk cId="0" sldId="256"/>
            <ac:spMk id="56" creationId="{D0704BCD-AB2E-61EE-B53E-770A5E7A0722}"/>
          </ac:spMkLst>
        </pc:spChg>
        <pc:spChg chg="mod">
          <ac:chgData name="Nicholas Pellegrino" userId="b49ed45e-6294-4b4c-abca-28eb42d90bed" providerId="ADAL" clId="{E1B7E7BE-E282-4DE4-A188-CC218865718A}" dt="2022-11-29T18:59:04.065" v="229" actId="478"/>
          <ac:spMkLst>
            <pc:docMk/>
            <pc:sldMk cId="0" sldId="256"/>
            <ac:spMk id="57" creationId="{52C3539E-DA3E-684A-F75D-A902D37000EE}"/>
          </ac:spMkLst>
        </pc:spChg>
        <pc:spChg chg="mod">
          <ac:chgData name="Nicholas Pellegrino" userId="b49ed45e-6294-4b4c-abca-28eb42d90bed" providerId="ADAL" clId="{E1B7E7BE-E282-4DE4-A188-CC218865718A}" dt="2022-11-29T18:59:04.065" v="229" actId="478"/>
          <ac:spMkLst>
            <pc:docMk/>
            <pc:sldMk cId="0" sldId="256"/>
            <ac:spMk id="58" creationId="{5FA58BBD-1C77-76A1-E34F-971783C08F16}"/>
          </ac:spMkLst>
        </pc:spChg>
        <pc:spChg chg="mod">
          <ac:chgData name="Nicholas Pellegrino" userId="b49ed45e-6294-4b4c-abca-28eb42d90bed" providerId="ADAL" clId="{E1B7E7BE-E282-4DE4-A188-CC218865718A}" dt="2022-11-29T18:59:04.065" v="229" actId="478"/>
          <ac:spMkLst>
            <pc:docMk/>
            <pc:sldMk cId="0" sldId="256"/>
            <ac:spMk id="59" creationId="{782AC80B-3DDC-E314-D20D-F2BC0AEEB0E3}"/>
          </ac:spMkLst>
        </pc:spChg>
        <pc:spChg chg="mod">
          <ac:chgData name="Nicholas Pellegrino" userId="b49ed45e-6294-4b4c-abca-28eb42d90bed" providerId="ADAL" clId="{E1B7E7BE-E282-4DE4-A188-CC218865718A}" dt="2022-11-29T18:59:04.065" v="229" actId="478"/>
          <ac:spMkLst>
            <pc:docMk/>
            <pc:sldMk cId="0" sldId="256"/>
            <ac:spMk id="60" creationId="{27700112-215F-1CFC-58EC-D87916A79117}"/>
          </ac:spMkLst>
        </pc:spChg>
        <pc:spChg chg="mod">
          <ac:chgData name="Nicholas Pellegrino" userId="b49ed45e-6294-4b4c-abca-28eb42d90bed" providerId="ADAL" clId="{E1B7E7BE-E282-4DE4-A188-CC218865718A}" dt="2022-11-29T18:59:04.065" v="229" actId="478"/>
          <ac:spMkLst>
            <pc:docMk/>
            <pc:sldMk cId="0" sldId="256"/>
            <ac:spMk id="61" creationId="{1E5AE38D-7D8B-1B00-22C3-41FA7E074326}"/>
          </ac:spMkLst>
        </pc:spChg>
        <pc:spChg chg="mod">
          <ac:chgData name="Nicholas Pellegrino" userId="b49ed45e-6294-4b4c-abca-28eb42d90bed" providerId="ADAL" clId="{E1B7E7BE-E282-4DE4-A188-CC218865718A}" dt="2022-11-29T18:59:04.065" v="229" actId="478"/>
          <ac:spMkLst>
            <pc:docMk/>
            <pc:sldMk cId="0" sldId="256"/>
            <ac:spMk id="62" creationId="{9F82052C-1407-6FA8-DBD1-5417C93749E0}"/>
          </ac:spMkLst>
        </pc:spChg>
        <pc:spChg chg="mod">
          <ac:chgData name="Nicholas Pellegrino" userId="b49ed45e-6294-4b4c-abca-28eb42d90bed" providerId="ADAL" clId="{E1B7E7BE-E282-4DE4-A188-CC218865718A}" dt="2022-11-29T18:59:04.065" v="229" actId="478"/>
          <ac:spMkLst>
            <pc:docMk/>
            <pc:sldMk cId="0" sldId="256"/>
            <ac:spMk id="63" creationId="{5084451E-9150-A1C1-89E2-87433E10C23B}"/>
          </ac:spMkLst>
        </pc:spChg>
        <pc:spChg chg="mod">
          <ac:chgData name="Nicholas Pellegrino" userId="b49ed45e-6294-4b4c-abca-28eb42d90bed" providerId="ADAL" clId="{E1B7E7BE-E282-4DE4-A188-CC218865718A}" dt="2022-11-29T18:59:04.065" v="229" actId="478"/>
          <ac:spMkLst>
            <pc:docMk/>
            <pc:sldMk cId="0" sldId="256"/>
            <ac:spMk id="64" creationId="{BF7045FD-885D-DD02-E273-F3C84C2CB668}"/>
          </ac:spMkLst>
        </pc:spChg>
        <pc:spChg chg="mod">
          <ac:chgData name="Nicholas Pellegrino" userId="b49ed45e-6294-4b4c-abca-28eb42d90bed" providerId="ADAL" clId="{E1B7E7BE-E282-4DE4-A188-CC218865718A}" dt="2022-11-29T18:59:04.065" v="229" actId="478"/>
          <ac:spMkLst>
            <pc:docMk/>
            <pc:sldMk cId="0" sldId="256"/>
            <ac:spMk id="65" creationId="{E4C4B1B1-01B4-F2CB-B427-A71B06154B6E}"/>
          </ac:spMkLst>
        </pc:spChg>
        <pc:spChg chg="mod">
          <ac:chgData name="Nicholas Pellegrino" userId="b49ed45e-6294-4b4c-abca-28eb42d90bed" providerId="ADAL" clId="{E1B7E7BE-E282-4DE4-A188-CC218865718A}" dt="2022-11-29T18:59:04.065" v="229" actId="478"/>
          <ac:spMkLst>
            <pc:docMk/>
            <pc:sldMk cId="0" sldId="256"/>
            <ac:spMk id="66" creationId="{92CE5460-3EDD-60FB-C029-8FA8F03FE162}"/>
          </ac:spMkLst>
        </pc:spChg>
        <pc:spChg chg="mod">
          <ac:chgData name="Nicholas Pellegrino" userId="b49ed45e-6294-4b4c-abca-28eb42d90bed" providerId="ADAL" clId="{E1B7E7BE-E282-4DE4-A188-CC218865718A}" dt="2022-11-29T18:59:04.065" v="229" actId="478"/>
          <ac:spMkLst>
            <pc:docMk/>
            <pc:sldMk cId="0" sldId="256"/>
            <ac:spMk id="67" creationId="{64010BAD-9376-B32A-7CD4-6D207BCDC2CB}"/>
          </ac:spMkLst>
        </pc:spChg>
        <pc:spChg chg="mod">
          <ac:chgData name="Nicholas Pellegrino" userId="b49ed45e-6294-4b4c-abca-28eb42d90bed" providerId="ADAL" clId="{E1B7E7BE-E282-4DE4-A188-CC218865718A}" dt="2022-11-29T18:59:04.065" v="229" actId="478"/>
          <ac:spMkLst>
            <pc:docMk/>
            <pc:sldMk cId="0" sldId="256"/>
            <ac:spMk id="68" creationId="{A99BAC53-8E3A-29C4-7EDF-3917C29F4BD7}"/>
          </ac:spMkLst>
        </pc:spChg>
        <pc:spChg chg="mod">
          <ac:chgData name="Nicholas Pellegrino" userId="b49ed45e-6294-4b4c-abca-28eb42d90bed" providerId="ADAL" clId="{E1B7E7BE-E282-4DE4-A188-CC218865718A}" dt="2022-11-29T18:59:04.065" v="229" actId="478"/>
          <ac:spMkLst>
            <pc:docMk/>
            <pc:sldMk cId="0" sldId="256"/>
            <ac:spMk id="69" creationId="{631E5AB3-2006-9866-8102-7FD251F9FC12}"/>
          </ac:spMkLst>
        </pc:spChg>
        <pc:spChg chg="mod">
          <ac:chgData name="Nicholas Pellegrino" userId="b49ed45e-6294-4b4c-abca-28eb42d90bed" providerId="ADAL" clId="{E1B7E7BE-E282-4DE4-A188-CC218865718A}" dt="2022-11-29T18:59:04.065" v="229" actId="478"/>
          <ac:spMkLst>
            <pc:docMk/>
            <pc:sldMk cId="0" sldId="256"/>
            <ac:spMk id="70" creationId="{0898F7D5-AD94-5F3A-8985-9B33DFA56114}"/>
          </ac:spMkLst>
        </pc:spChg>
        <pc:spChg chg="mod">
          <ac:chgData name="Nicholas Pellegrino" userId="b49ed45e-6294-4b4c-abca-28eb42d90bed" providerId="ADAL" clId="{E1B7E7BE-E282-4DE4-A188-CC218865718A}" dt="2022-11-29T18:59:04.065" v="229" actId="478"/>
          <ac:spMkLst>
            <pc:docMk/>
            <pc:sldMk cId="0" sldId="256"/>
            <ac:spMk id="71" creationId="{166BDD7C-83BE-C2FF-112F-6C521DD3F5F7}"/>
          </ac:spMkLst>
        </pc:spChg>
        <pc:spChg chg="mod">
          <ac:chgData name="Nicholas Pellegrino" userId="b49ed45e-6294-4b4c-abca-28eb42d90bed" providerId="ADAL" clId="{E1B7E7BE-E282-4DE4-A188-CC218865718A}" dt="2022-11-29T18:59:04.065" v="229" actId="478"/>
          <ac:spMkLst>
            <pc:docMk/>
            <pc:sldMk cId="0" sldId="256"/>
            <ac:spMk id="72" creationId="{0DA1678A-208E-4CD4-30FC-B763B5A5BBFE}"/>
          </ac:spMkLst>
        </pc:spChg>
        <pc:spChg chg="mod">
          <ac:chgData name="Nicholas Pellegrino" userId="b49ed45e-6294-4b4c-abca-28eb42d90bed" providerId="ADAL" clId="{E1B7E7BE-E282-4DE4-A188-CC218865718A}" dt="2022-11-29T18:59:04.065" v="229" actId="478"/>
          <ac:spMkLst>
            <pc:docMk/>
            <pc:sldMk cId="0" sldId="256"/>
            <ac:spMk id="73" creationId="{6B808989-D507-FBD9-6EA6-3EDFE562C7E0}"/>
          </ac:spMkLst>
        </pc:spChg>
        <pc:spChg chg="mod">
          <ac:chgData name="Nicholas Pellegrino" userId="b49ed45e-6294-4b4c-abca-28eb42d90bed" providerId="ADAL" clId="{E1B7E7BE-E282-4DE4-A188-CC218865718A}" dt="2022-11-29T18:59:04.065" v="229" actId="478"/>
          <ac:spMkLst>
            <pc:docMk/>
            <pc:sldMk cId="0" sldId="256"/>
            <ac:spMk id="74" creationId="{DCE72290-EC3D-7788-F691-28B3E4123E67}"/>
          </ac:spMkLst>
        </pc:spChg>
        <pc:spChg chg="mod">
          <ac:chgData name="Nicholas Pellegrino" userId="b49ed45e-6294-4b4c-abca-28eb42d90bed" providerId="ADAL" clId="{E1B7E7BE-E282-4DE4-A188-CC218865718A}" dt="2022-11-29T18:59:04.065" v="229" actId="478"/>
          <ac:spMkLst>
            <pc:docMk/>
            <pc:sldMk cId="0" sldId="256"/>
            <ac:spMk id="75" creationId="{645B0B40-1A41-14B3-E79A-C3C2B284EAE9}"/>
          </ac:spMkLst>
        </pc:spChg>
        <pc:spChg chg="mod">
          <ac:chgData name="Nicholas Pellegrino" userId="b49ed45e-6294-4b4c-abca-28eb42d90bed" providerId="ADAL" clId="{E1B7E7BE-E282-4DE4-A188-CC218865718A}" dt="2022-11-29T18:59:04.065" v="229" actId="478"/>
          <ac:spMkLst>
            <pc:docMk/>
            <pc:sldMk cId="0" sldId="256"/>
            <ac:spMk id="76" creationId="{188B0817-C023-8DB1-A3FA-28980DDE743C}"/>
          </ac:spMkLst>
        </pc:spChg>
        <pc:spChg chg="mod">
          <ac:chgData name="Nicholas Pellegrino" userId="b49ed45e-6294-4b4c-abca-28eb42d90bed" providerId="ADAL" clId="{E1B7E7BE-E282-4DE4-A188-CC218865718A}" dt="2022-11-29T18:59:04.065" v="229" actId="478"/>
          <ac:spMkLst>
            <pc:docMk/>
            <pc:sldMk cId="0" sldId="256"/>
            <ac:spMk id="77" creationId="{8FD2915F-FD87-8101-927E-1464712D6FBD}"/>
          </ac:spMkLst>
        </pc:spChg>
        <pc:spChg chg="del mod">
          <ac:chgData name="Nicholas Pellegrino" userId="b49ed45e-6294-4b4c-abca-28eb42d90bed" providerId="ADAL" clId="{E1B7E7BE-E282-4DE4-A188-CC218865718A}" dt="2022-11-29T18:59:04.065" v="229" actId="478"/>
          <ac:spMkLst>
            <pc:docMk/>
            <pc:sldMk cId="0" sldId="256"/>
            <ac:spMk id="78" creationId="{8F8AF9E1-8F16-91FE-EC25-7627F069F9DB}"/>
          </ac:spMkLst>
        </pc:spChg>
        <pc:spChg chg="mod">
          <ac:chgData name="Nicholas Pellegrino" userId="b49ed45e-6294-4b4c-abca-28eb42d90bed" providerId="ADAL" clId="{E1B7E7BE-E282-4DE4-A188-CC218865718A}" dt="2022-11-29T18:59:04.065" v="229" actId="478"/>
          <ac:spMkLst>
            <pc:docMk/>
            <pc:sldMk cId="0" sldId="256"/>
            <ac:spMk id="79" creationId="{3540B800-98A9-C6B4-A9A9-B5058B2EC20D}"/>
          </ac:spMkLst>
        </pc:spChg>
        <pc:spChg chg="del mod">
          <ac:chgData name="Nicholas Pellegrino" userId="b49ed45e-6294-4b4c-abca-28eb42d90bed" providerId="ADAL" clId="{E1B7E7BE-E282-4DE4-A188-CC218865718A}" dt="2022-11-29T18:59:01.772" v="228" actId="478"/>
          <ac:spMkLst>
            <pc:docMk/>
            <pc:sldMk cId="0" sldId="256"/>
            <ac:spMk id="80" creationId="{B653249F-6381-6FFB-3D0D-C79A718637F2}"/>
          </ac:spMkLst>
        </pc:spChg>
        <pc:spChg chg="mod">
          <ac:chgData name="Nicholas Pellegrino" userId="b49ed45e-6294-4b4c-abca-28eb42d90bed" providerId="ADAL" clId="{E1B7E7BE-E282-4DE4-A188-CC218865718A}" dt="2022-11-29T18:59:18.143" v="231" actId="207"/>
          <ac:spMkLst>
            <pc:docMk/>
            <pc:sldMk cId="0" sldId="256"/>
            <ac:spMk id="81" creationId="{639A0B06-CB7C-29A2-04D0-AD0834A7B9EA}"/>
          </ac:spMkLst>
        </pc:spChg>
        <pc:spChg chg="mod">
          <ac:chgData name="Nicholas Pellegrino" userId="b49ed45e-6294-4b4c-abca-28eb42d90bed" providerId="ADAL" clId="{E1B7E7BE-E282-4DE4-A188-CC218865718A}" dt="2022-11-29T18:59:04.065" v="229" actId="478"/>
          <ac:spMkLst>
            <pc:docMk/>
            <pc:sldMk cId="0" sldId="256"/>
            <ac:spMk id="82" creationId="{5CDEB2A8-E9F9-2E01-C5D6-BAED3307A6F3}"/>
          </ac:spMkLst>
        </pc:spChg>
        <pc:spChg chg="mod">
          <ac:chgData name="Nicholas Pellegrino" userId="b49ed45e-6294-4b4c-abca-28eb42d90bed" providerId="ADAL" clId="{E1B7E7BE-E282-4DE4-A188-CC218865718A}" dt="2022-11-29T18:59:04.065" v="229" actId="478"/>
          <ac:spMkLst>
            <pc:docMk/>
            <pc:sldMk cId="0" sldId="256"/>
            <ac:spMk id="83" creationId="{4E06A1C8-522F-C656-4A2D-D599777D54C0}"/>
          </ac:spMkLst>
        </pc:spChg>
        <pc:spChg chg="mod">
          <ac:chgData name="Nicholas Pellegrino" userId="b49ed45e-6294-4b4c-abca-28eb42d90bed" providerId="ADAL" clId="{E1B7E7BE-E282-4DE4-A188-CC218865718A}" dt="2022-11-29T18:58:54.961" v="227" actId="338"/>
          <ac:spMkLst>
            <pc:docMk/>
            <pc:sldMk cId="0" sldId="256"/>
            <ac:spMk id="84" creationId="{00000000-0000-0000-0000-000000000000}"/>
          </ac:spMkLst>
        </pc:spChg>
        <pc:spChg chg="mod ord">
          <ac:chgData name="Nicholas Pellegrino" userId="b49ed45e-6294-4b4c-abca-28eb42d90bed" providerId="ADAL" clId="{E1B7E7BE-E282-4DE4-A188-CC218865718A}" dt="2022-11-29T18:58:54.961" v="227" actId="338"/>
          <ac:spMkLst>
            <pc:docMk/>
            <pc:sldMk cId="0" sldId="256"/>
            <ac:spMk id="85" creationId="{00000000-0000-0000-0000-000000000000}"/>
          </ac:spMkLst>
        </pc:spChg>
        <pc:spChg chg="mod">
          <ac:chgData name="Nicholas Pellegrino" userId="b49ed45e-6294-4b4c-abca-28eb42d90bed" providerId="ADAL" clId="{E1B7E7BE-E282-4DE4-A188-CC218865718A}" dt="2022-12-02T06:08:16.577" v="2505" actId="20577"/>
          <ac:spMkLst>
            <pc:docMk/>
            <pc:sldMk cId="0" sldId="256"/>
            <ac:spMk id="86" creationId="{00000000-0000-0000-0000-000000000000}"/>
          </ac:spMkLst>
        </pc:spChg>
        <pc:spChg chg="del mod">
          <ac:chgData name="Nicholas Pellegrino" userId="b49ed45e-6294-4b4c-abca-28eb42d90bed" providerId="ADAL" clId="{E1B7E7BE-E282-4DE4-A188-CC218865718A}" dt="2022-11-29T19:04:11.241" v="252" actId="478"/>
          <ac:spMkLst>
            <pc:docMk/>
            <pc:sldMk cId="0" sldId="256"/>
            <ac:spMk id="87" creationId="{00000000-0000-0000-0000-000000000000}"/>
          </ac:spMkLst>
        </pc:spChg>
        <pc:spChg chg="add del mod">
          <ac:chgData name="Nicholas Pellegrino" userId="b49ed45e-6294-4b4c-abca-28eb42d90bed" providerId="ADAL" clId="{E1B7E7BE-E282-4DE4-A188-CC218865718A}" dt="2022-11-29T18:58:54.961" v="227" actId="338"/>
          <ac:spMkLst>
            <pc:docMk/>
            <pc:sldMk cId="0" sldId="256"/>
            <ac:spMk id="88" creationId="{00000000-0000-0000-0000-000000000000}"/>
          </ac:spMkLst>
        </pc:spChg>
        <pc:spChg chg="mod">
          <ac:chgData name="Nicholas Pellegrino" userId="b49ed45e-6294-4b4c-abca-28eb42d90bed" providerId="ADAL" clId="{E1B7E7BE-E282-4DE4-A188-CC218865718A}" dt="2022-11-29T19:27:17.040" v="1050" actId="20577"/>
          <ac:spMkLst>
            <pc:docMk/>
            <pc:sldMk cId="0" sldId="256"/>
            <ac:spMk id="89" creationId="{00000000-0000-0000-0000-000000000000}"/>
          </ac:spMkLst>
        </pc:spChg>
        <pc:spChg chg="mod">
          <ac:chgData name="Nicholas Pellegrino" userId="b49ed45e-6294-4b4c-abca-28eb42d90bed" providerId="ADAL" clId="{E1B7E7BE-E282-4DE4-A188-CC218865718A}" dt="2022-12-02T05:30:51.857" v="1337" actId="1076"/>
          <ac:spMkLst>
            <pc:docMk/>
            <pc:sldMk cId="0" sldId="256"/>
            <ac:spMk id="90"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2"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3" creationId="{00000000-0000-0000-0000-000000000000}"/>
          </ac:spMkLst>
        </pc:spChg>
        <pc:spChg chg="mod">
          <ac:chgData name="Nicholas Pellegrino" userId="b49ed45e-6294-4b4c-abca-28eb42d90bed" providerId="ADAL" clId="{E1B7E7BE-E282-4DE4-A188-CC218865718A}" dt="2022-12-02T21:24:40.799" v="4986" actId="1035"/>
          <ac:spMkLst>
            <pc:docMk/>
            <pc:sldMk cId="0" sldId="256"/>
            <ac:spMk id="94"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5" creationId="{00000000-0000-0000-0000-000000000000}"/>
          </ac:spMkLst>
        </pc:spChg>
        <pc:spChg chg="mod">
          <ac:chgData name="Nicholas Pellegrino" userId="b49ed45e-6294-4b4c-abca-28eb42d90bed" providerId="ADAL" clId="{E1B7E7BE-E282-4DE4-A188-CC218865718A}" dt="2022-12-02T21:22:58.760" v="4975" actId="20577"/>
          <ac:spMkLst>
            <pc:docMk/>
            <pc:sldMk cId="0" sldId="256"/>
            <ac:spMk id="96" creationId="{00000000-0000-0000-0000-000000000000}"/>
          </ac:spMkLst>
        </pc:spChg>
        <pc:spChg chg="mod">
          <ac:chgData name="Nicholas Pellegrino" userId="b49ed45e-6294-4b4c-abca-28eb42d90bed" providerId="ADAL" clId="{E1B7E7BE-E282-4DE4-A188-CC218865718A}" dt="2022-12-02T20:56:53.245" v="4648" actId="692"/>
          <ac:spMkLst>
            <pc:docMk/>
            <pc:sldMk cId="0" sldId="256"/>
            <ac:spMk id="97" creationId="{00000000-0000-0000-0000-000000000000}"/>
          </ac:spMkLst>
        </pc:spChg>
        <pc:spChg chg="del mod">
          <ac:chgData name="Nicholas Pellegrino" userId="b49ed45e-6294-4b4c-abca-28eb42d90bed" providerId="ADAL" clId="{E1B7E7BE-E282-4DE4-A188-CC218865718A}" dt="2022-11-29T19:21:34.301" v="649" actId="478"/>
          <ac:spMkLst>
            <pc:docMk/>
            <pc:sldMk cId="0" sldId="256"/>
            <ac:spMk id="101" creationId="{00000000-0000-0000-0000-000000000000}"/>
          </ac:spMkLst>
        </pc:spChg>
        <pc:spChg chg="del">
          <ac:chgData name="Nicholas Pellegrino" userId="b49ed45e-6294-4b4c-abca-28eb42d90bed" providerId="ADAL" clId="{E1B7E7BE-E282-4DE4-A188-CC218865718A}" dt="2022-11-29T18:44:36.122" v="171" actId="478"/>
          <ac:spMkLst>
            <pc:docMk/>
            <pc:sldMk cId="0" sldId="256"/>
            <ac:spMk id="102" creationId="{00000000-0000-0000-0000-000000000000}"/>
          </ac:spMkLst>
        </pc:spChg>
        <pc:spChg chg="del">
          <ac:chgData name="Nicholas Pellegrino" userId="b49ed45e-6294-4b4c-abca-28eb42d90bed" providerId="ADAL" clId="{E1B7E7BE-E282-4DE4-A188-CC218865718A}" dt="2022-11-29T18:44:23.746" v="160" actId="478"/>
          <ac:spMkLst>
            <pc:docMk/>
            <pc:sldMk cId="0" sldId="256"/>
            <ac:spMk id="108" creationId="{00000000-0000-0000-0000-000000000000}"/>
          </ac:spMkLst>
        </pc:spChg>
        <pc:spChg chg="del">
          <ac:chgData name="Nicholas Pellegrino" userId="b49ed45e-6294-4b4c-abca-28eb42d90bed" providerId="ADAL" clId="{E1B7E7BE-E282-4DE4-A188-CC218865718A}" dt="2022-11-29T18:44:26.399" v="162" actId="478"/>
          <ac:spMkLst>
            <pc:docMk/>
            <pc:sldMk cId="0" sldId="256"/>
            <ac:spMk id="109" creationId="{00000000-0000-0000-0000-000000000000}"/>
          </ac:spMkLst>
        </pc:spChg>
        <pc:spChg chg="del mod">
          <ac:chgData name="Nicholas Pellegrino" userId="b49ed45e-6294-4b4c-abca-28eb42d90bed" providerId="ADAL" clId="{E1B7E7BE-E282-4DE4-A188-CC218865718A}" dt="2022-11-29T18:44:30.337" v="165" actId="478"/>
          <ac:spMkLst>
            <pc:docMk/>
            <pc:sldMk cId="0" sldId="256"/>
            <ac:spMk id="114" creationId="{00000000-0000-0000-0000-000000000000}"/>
          </ac:spMkLst>
        </pc:spChg>
        <pc:spChg chg="del">
          <ac:chgData name="Nicholas Pellegrino" userId="b49ed45e-6294-4b4c-abca-28eb42d90bed" providerId="ADAL" clId="{E1B7E7BE-E282-4DE4-A188-CC218865718A}" dt="2022-11-29T18:44:41.043" v="173" actId="478"/>
          <ac:spMkLst>
            <pc:docMk/>
            <pc:sldMk cId="0" sldId="256"/>
            <ac:spMk id="115" creationId="{00000000-0000-0000-0000-000000000000}"/>
          </ac:spMkLst>
        </pc:spChg>
        <pc:spChg chg="del">
          <ac:chgData name="Nicholas Pellegrino" userId="b49ed45e-6294-4b4c-abca-28eb42d90bed" providerId="ADAL" clId="{E1B7E7BE-E282-4DE4-A188-CC218865718A}" dt="2022-11-29T18:44:39.503" v="172" actId="478"/>
          <ac:spMkLst>
            <pc:docMk/>
            <pc:sldMk cId="0" sldId="256"/>
            <ac:spMk id="116" creationId="{00000000-0000-0000-0000-000000000000}"/>
          </ac:spMkLst>
        </pc:spChg>
        <pc:spChg chg="del">
          <ac:chgData name="Nicholas Pellegrino" userId="b49ed45e-6294-4b4c-abca-28eb42d90bed" providerId="ADAL" clId="{E1B7E7BE-E282-4DE4-A188-CC218865718A}" dt="2022-11-29T18:44:42.492" v="174" actId="478"/>
          <ac:spMkLst>
            <pc:docMk/>
            <pc:sldMk cId="0" sldId="256"/>
            <ac:spMk id="117"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19"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21"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22" creationId="{00000000-0000-0000-0000-000000000000}"/>
          </ac:spMkLst>
        </pc:spChg>
        <pc:spChg chg="mod">
          <ac:chgData name="Nicholas Pellegrino" userId="b49ed45e-6294-4b4c-abca-28eb42d90bed" providerId="ADAL" clId="{E1B7E7BE-E282-4DE4-A188-CC218865718A}" dt="2022-12-02T21:28:00.444" v="4988" actId="14100"/>
          <ac:spMkLst>
            <pc:docMk/>
            <pc:sldMk cId="0" sldId="256"/>
            <ac:spMk id="123" creationId="{00000000-0000-0000-0000-000000000000}"/>
          </ac:spMkLst>
        </pc:spChg>
        <pc:spChg chg="mod topLvl">
          <ac:chgData name="Nicholas Pellegrino" userId="b49ed45e-6294-4b4c-abca-28eb42d90bed" providerId="ADAL" clId="{E1B7E7BE-E282-4DE4-A188-CC218865718A}" dt="2022-12-02T21:24:21.509" v="4984" actId="1035"/>
          <ac:spMkLst>
            <pc:docMk/>
            <pc:sldMk cId="0" sldId="256"/>
            <ac:spMk id="124" creationId="{00000000-0000-0000-0000-000000000000}"/>
          </ac:spMkLst>
        </pc:spChg>
        <pc:spChg chg="del">
          <ac:chgData name="Nicholas Pellegrino" userId="b49ed45e-6294-4b4c-abca-28eb42d90bed" providerId="ADAL" clId="{E1B7E7BE-E282-4DE4-A188-CC218865718A}" dt="2022-11-29T18:45:18.900" v="180" actId="478"/>
          <ac:spMkLst>
            <pc:docMk/>
            <pc:sldMk cId="0" sldId="256"/>
            <ac:spMk id="125" creationId="{00000000-0000-0000-0000-000000000000}"/>
          </ac:spMkLst>
        </pc:spChg>
        <pc:spChg chg="del">
          <ac:chgData name="Nicholas Pellegrino" userId="b49ed45e-6294-4b4c-abca-28eb42d90bed" providerId="ADAL" clId="{E1B7E7BE-E282-4DE4-A188-CC218865718A}" dt="2022-11-29T18:45:39.123" v="197" actId="478"/>
          <ac:spMkLst>
            <pc:docMk/>
            <pc:sldMk cId="0" sldId="256"/>
            <ac:spMk id="126" creationId="{00000000-0000-0000-0000-000000000000}"/>
          </ac:spMkLst>
        </pc:spChg>
        <pc:spChg chg="del">
          <ac:chgData name="Nicholas Pellegrino" userId="b49ed45e-6294-4b4c-abca-28eb42d90bed" providerId="ADAL" clId="{E1B7E7BE-E282-4DE4-A188-CC218865718A}" dt="2022-11-29T18:45:43.435" v="200" actId="478"/>
          <ac:spMkLst>
            <pc:docMk/>
            <pc:sldMk cId="0" sldId="256"/>
            <ac:spMk id="127" creationId="{00000000-0000-0000-0000-000000000000}"/>
          </ac:spMkLst>
        </pc:spChg>
        <pc:spChg chg="del">
          <ac:chgData name="Nicholas Pellegrino" userId="b49ed45e-6294-4b4c-abca-28eb42d90bed" providerId="ADAL" clId="{E1B7E7BE-E282-4DE4-A188-CC218865718A}" dt="2022-11-29T18:45:28.923" v="190" actId="478"/>
          <ac:spMkLst>
            <pc:docMk/>
            <pc:sldMk cId="0" sldId="256"/>
            <ac:spMk id="131" creationId="{00000000-0000-0000-0000-000000000000}"/>
          </ac:spMkLst>
        </pc:spChg>
        <pc:spChg chg="del">
          <ac:chgData name="Nicholas Pellegrino" userId="b49ed45e-6294-4b4c-abca-28eb42d90bed" providerId="ADAL" clId="{E1B7E7BE-E282-4DE4-A188-CC218865718A}" dt="2022-11-29T18:45:35.196" v="193" actId="478"/>
          <ac:spMkLst>
            <pc:docMk/>
            <pc:sldMk cId="0" sldId="256"/>
            <ac:spMk id="132" creationId="{00000000-0000-0000-0000-000000000000}"/>
          </ac:spMkLst>
        </pc:spChg>
        <pc:spChg chg="del">
          <ac:chgData name="Nicholas Pellegrino" userId="b49ed45e-6294-4b4c-abca-28eb42d90bed" providerId="ADAL" clId="{E1B7E7BE-E282-4DE4-A188-CC218865718A}" dt="2022-11-29T18:45:30.734" v="191" actId="478"/>
          <ac:spMkLst>
            <pc:docMk/>
            <pc:sldMk cId="0" sldId="256"/>
            <ac:spMk id="134" creationId="{00000000-0000-0000-0000-000000000000}"/>
          </ac:spMkLst>
        </pc:spChg>
        <pc:spChg chg="del">
          <ac:chgData name="Nicholas Pellegrino" userId="b49ed45e-6294-4b4c-abca-28eb42d90bed" providerId="ADAL" clId="{E1B7E7BE-E282-4DE4-A188-CC218865718A}" dt="2022-11-29T18:45:15.860" v="177" actId="478"/>
          <ac:spMkLst>
            <pc:docMk/>
            <pc:sldMk cId="0" sldId="256"/>
            <ac:spMk id="136" creationId="{00000000-0000-0000-0000-000000000000}"/>
          </ac:spMkLst>
        </pc:spChg>
        <pc:spChg chg="del">
          <ac:chgData name="Nicholas Pellegrino" userId="b49ed45e-6294-4b4c-abca-28eb42d90bed" providerId="ADAL" clId="{E1B7E7BE-E282-4DE4-A188-CC218865718A}" dt="2022-11-29T18:45:16.926" v="178" actId="478"/>
          <ac:spMkLst>
            <pc:docMk/>
            <pc:sldMk cId="0" sldId="256"/>
            <ac:spMk id="139" creationId="{00000000-0000-0000-0000-000000000000}"/>
          </ac:spMkLst>
        </pc:spChg>
        <pc:spChg chg="del">
          <ac:chgData name="Nicholas Pellegrino" userId="b49ed45e-6294-4b4c-abca-28eb42d90bed" providerId="ADAL" clId="{E1B7E7BE-E282-4DE4-A188-CC218865718A}" dt="2022-11-29T18:45:17.641" v="179" actId="478"/>
          <ac:spMkLst>
            <pc:docMk/>
            <pc:sldMk cId="0" sldId="256"/>
            <ac:spMk id="140" creationId="{00000000-0000-0000-0000-000000000000}"/>
          </ac:spMkLst>
        </pc:spChg>
        <pc:spChg chg="del">
          <ac:chgData name="Nicholas Pellegrino" userId="b49ed45e-6294-4b4c-abca-28eb42d90bed" providerId="ADAL" clId="{E1B7E7BE-E282-4DE4-A188-CC218865718A}" dt="2022-11-29T18:45:23.588" v="186" actId="478"/>
          <ac:spMkLst>
            <pc:docMk/>
            <pc:sldMk cId="0" sldId="256"/>
            <ac:spMk id="142" creationId="{00000000-0000-0000-0000-000000000000}"/>
          </ac:spMkLst>
        </pc:spChg>
        <pc:spChg chg="del">
          <ac:chgData name="Nicholas Pellegrino" userId="b49ed45e-6294-4b4c-abca-28eb42d90bed" providerId="ADAL" clId="{E1B7E7BE-E282-4DE4-A188-CC218865718A}" dt="2022-11-29T18:45:22.948" v="185" actId="478"/>
          <ac:spMkLst>
            <pc:docMk/>
            <pc:sldMk cId="0" sldId="256"/>
            <ac:spMk id="143" creationId="{00000000-0000-0000-0000-000000000000}"/>
          </ac:spMkLst>
        </pc:spChg>
        <pc:spChg chg="mod">
          <ac:chgData name="Nicholas Pellegrino" userId="b49ed45e-6294-4b4c-abca-28eb42d90bed" providerId="ADAL" clId="{E1B7E7BE-E282-4DE4-A188-CC218865718A}" dt="2022-12-02T06:29:27.573" v="3422" actId="20577"/>
          <ac:spMkLst>
            <pc:docMk/>
            <pc:sldMk cId="0" sldId="256"/>
            <ac:spMk id="147" creationId="{00000000-0000-0000-0000-000000000000}"/>
          </ac:spMkLst>
        </pc:spChg>
        <pc:spChg chg="mod">
          <ac:chgData name="Nicholas Pellegrino" userId="b49ed45e-6294-4b4c-abca-28eb42d90bed" providerId="ADAL" clId="{E1B7E7BE-E282-4DE4-A188-CC218865718A}" dt="2022-12-02T06:26:41.405" v="3375" actId="1076"/>
          <ac:spMkLst>
            <pc:docMk/>
            <pc:sldMk cId="0" sldId="256"/>
            <ac:spMk id="148"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51"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54" creationId="{00000000-0000-0000-0000-000000000000}"/>
          </ac:spMkLst>
        </pc:spChg>
        <pc:spChg chg="del mod">
          <ac:chgData name="Nicholas Pellegrino" userId="b49ed45e-6294-4b4c-abca-28eb42d90bed" providerId="ADAL" clId="{E1B7E7BE-E282-4DE4-A188-CC218865718A}" dt="2022-12-02T20:53:04.390" v="4618" actId="478"/>
          <ac:spMkLst>
            <pc:docMk/>
            <pc:sldMk cId="0" sldId="256"/>
            <ac:spMk id="157"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60" creationId="{00000000-0000-0000-0000-000000000000}"/>
          </ac:spMkLst>
        </pc:spChg>
        <pc:spChg chg="mod">
          <ac:chgData name="Nicholas Pellegrino" userId="b49ed45e-6294-4b4c-abca-28eb42d90bed" providerId="ADAL" clId="{E1B7E7BE-E282-4DE4-A188-CC218865718A}" dt="2022-11-29T18:59:04.065" v="229" actId="478"/>
          <ac:spMkLst>
            <pc:docMk/>
            <pc:sldMk cId="0" sldId="256"/>
            <ac:spMk id="161" creationId="{4411CCF0-B3D5-AC3C-B527-08F8EB891DAF}"/>
          </ac:spMkLst>
        </pc:spChg>
        <pc:spChg chg="mod">
          <ac:chgData name="Nicholas Pellegrino" userId="b49ed45e-6294-4b4c-abca-28eb42d90bed" providerId="ADAL" clId="{E1B7E7BE-E282-4DE4-A188-CC218865718A}" dt="2022-11-29T18:59:04.065" v="229" actId="478"/>
          <ac:spMkLst>
            <pc:docMk/>
            <pc:sldMk cId="0" sldId="256"/>
            <ac:spMk id="162" creationId="{2BF8277A-E5B5-D224-A652-D4D7D0776BF8}"/>
          </ac:spMkLst>
        </pc:spChg>
        <pc:spChg chg="mod">
          <ac:chgData name="Nicholas Pellegrino" userId="b49ed45e-6294-4b4c-abca-28eb42d90bed" providerId="ADAL" clId="{E1B7E7BE-E282-4DE4-A188-CC218865718A}" dt="2022-11-29T18:59:04.065" v="229" actId="478"/>
          <ac:spMkLst>
            <pc:docMk/>
            <pc:sldMk cId="0" sldId="256"/>
            <ac:spMk id="163" creationId="{43D3CB05-EDBB-2712-27DB-0B2F7E72AC14}"/>
          </ac:spMkLst>
        </pc:spChg>
        <pc:spChg chg="mod">
          <ac:chgData name="Nicholas Pellegrino" userId="b49ed45e-6294-4b4c-abca-28eb42d90bed" providerId="ADAL" clId="{E1B7E7BE-E282-4DE4-A188-CC218865718A}" dt="2022-11-29T18:59:04.065" v="229" actId="478"/>
          <ac:spMkLst>
            <pc:docMk/>
            <pc:sldMk cId="0" sldId="256"/>
            <ac:spMk id="164" creationId="{EE8731E6-706F-D623-7EB6-4108422B693E}"/>
          </ac:spMkLst>
        </pc:spChg>
        <pc:spChg chg="mod">
          <ac:chgData name="Nicholas Pellegrino" userId="b49ed45e-6294-4b4c-abca-28eb42d90bed" providerId="ADAL" clId="{E1B7E7BE-E282-4DE4-A188-CC218865718A}" dt="2022-11-29T18:59:04.065" v="229" actId="478"/>
          <ac:spMkLst>
            <pc:docMk/>
            <pc:sldMk cId="0" sldId="256"/>
            <ac:spMk id="165" creationId="{2ED271B0-40EF-6B21-1829-BA15EC5A9A2D}"/>
          </ac:spMkLst>
        </pc:spChg>
        <pc:spChg chg="mod">
          <ac:chgData name="Nicholas Pellegrino" userId="b49ed45e-6294-4b4c-abca-28eb42d90bed" providerId="ADAL" clId="{E1B7E7BE-E282-4DE4-A188-CC218865718A}" dt="2022-11-29T18:59:04.065" v="229" actId="478"/>
          <ac:spMkLst>
            <pc:docMk/>
            <pc:sldMk cId="0" sldId="256"/>
            <ac:spMk id="166" creationId="{77A83FF6-813B-36CD-EC04-E907DA48ECF3}"/>
          </ac:spMkLst>
        </pc:spChg>
        <pc:spChg chg="mod">
          <ac:chgData name="Nicholas Pellegrino" userId="b49ed45e-6294-4b4c-abca-28eb42d90bed" providerId="ADAL" clId="{E1B7E7BE-E282-4DE4-A188-CC218865718A}" dt="2022-11-29T18:59:04.065" v="229" actId="478"/>
          <ac:spMkLst>
            <pc:docMk/>
            <pc:sldMk cId="0" sldId="256"/>
            <ac:spMk id="167" creationId="{1B906029-CC62-0D93-E79B-6F570CDA6F67}"/>
          </ac:spMkLst>
        </pc:spChg>
        <pc:spChg chg="mod">
          <ac:chgData name="Nicholas Pellegrino" userId="b49ed45e-6294-4b4c-abca-28eb42d90bed" providerId="ADAL" clId="{E1B7E7BE-E282-4DE4-A188-CC218865718A}" dt="2022-11-29T18:59:04.065" v="229" actId="478"/>
          <ac:spMkLst>
            <pc:docMk/>
            <pc:sldMk cId="0" sldId="256"/>
            <ac:spMk id="168" creationId="{0E3090F9-82EF-6A88-5866-B4BC2C95693C}"/>
          </ac:spMkLst>
        </pc:spChg>
        <pc:spChg chg="mod">
          <ac:chgData name="Nicholas Pellegrino" userId="b49ed45e-6294-4b4c-abca-28eb42d90bed" providerId="ADAL" clId="{E1B7E7BE-E282-4DE4-A188-CC218865718A}" dt="2022-11-29T18:59:04.065" v="229" actId="478"/>
          <ac:spMkLst>
            <pc:docMk/>
            <pc:sldMk cId="0" sldId="256"/>
            <ac:spMk id="169" creationId="{2861A563-79A9-E54F-EBFB-5CA4F26CED60}"/>
          </ac:spMkLst>
        </pc:spChg>
        <pc:spChg chg="mod">
          <ac:chgData name="Nicholas Pellegrino" userId="b49ed45e-6294-4b4c-abca-28eb42d90bed" providerId="ADAL" clId="{E1B7E7BE-E282-4DE4-A188-CC218865718A}" dt="2022-11-29T18:59:04.065" v="229" actId="478"/>
          <ac:spMkLst>
            <pc:docMk/>
            <pc:sldMk cId="0" sldId="256"/>
            <ac:spMk id="170" creationId="{95633BFC-E37B-967D-B3FF-1430E39390DC}"/>
          </ac:spMkLst>
        </pc:spChg>
        <pc:spChg chg="mod">
          <ac:chgData name="Nicholas Pellegrino" userId="b49ed45e-6294-4b4c-abca-28eb42d90bed" providerId="ADAL" clId="{E1B7E7BE-E282-4DE4-A188-CC218865718A}" dt="2022-11-29T18:59:04.065" v="229" actId="478"/>
          <ac:spMkLst>
            <pc:docMk/>
            <pc:sldMk cId="0" sldId="256"/>
            <ac:spMk id="171" creationId="{39F448E8-BA3A-98D7-5F7D-7F799BB31C47}"/>
          </ac:spMkLst>
        </pc:spChg>
        <pc:spChg chg="mod">
          <ac:chgData name="Nicholas Pellegrino" userId="b49ed45e-6294-4b4c-abca-28eb42d90bed" providerId="ADAL" clId="{E1B7E7BE-E282-4DE4-A188-CC218865718A}" dt="2022-11-29T18:59:04.065" v="229" actId="478"/>
          <ac:spMkLst>
            <pc:docMk/>
            <pc:sldMk cId="0" sldId="256"/>
            <ac:spMk id="172" creationId="{69AC229D-4649-54AA-2432-D0CC9004AB8C}"/>
          </ac:spMkLst>
        </pc:spChg>
        <pc:spChg chg="mod">
          <ac:chgData name="Nicholas Pellegrino" userId="b49ed45e-6294-4b4c-abca-28eb42d90bed" providerId="ADAL" clId="{E1B7E7BE-E282-4DE4-A188-CC218865718A}" dt="2022-11-29T18:59:04.065" v="229" actId="478"/>
          <ac:spMkLst>
            <pc:docMk/>
            <pc:sldMk cId="0" sldId="256"/>
            <ac:spMk id="173" creationId="{3CD720D5-430E-5B9F-8133-265B1E682290}"/>
          </ac:spMkLst>
        </pc:spChg>
        <pc:spChg chg="mod">
          <ac:chgData name="Nicholas Pellegrino" userId="b49ed45e-6294-4b4c-abca-28eb42d90bed" providerId="ADAL" clId="{E1B7E7BE-E282-4DE4-A188-CC218865718A}" dt="2022-11-29T18:59:04.065" v="229" actId="478"/>
          <ac:spMkLst>
            <pc:docMk/>
            <pc:sldMk cId="0" sldId="256"/>
            <ac:spMk id="174" creationId="{892A2325-4F6F-9D09-148C-4A75EBFA97DA}"/>
          </ac:spMkLst>
        </pc:spChg>
        <pc:spChg chg="mod">
          <ac:chgData name="Nicholas Pellegrino" userId="b49ed45e-6294-4b4c-abca-28eb42d90bed" providerId="ADAL" clId="{E1B7E7BE-E282-4DE4-A188-CC218865718A}" dt="2022-11-29T18:59:04.065" v="229" actId="478"/>
          <ac:spMkLst>
            <pc:docMk/>
            <pc:sldMk cId="0" sldId="256"/>
            <ac:spMk id="175" creationId="{7D6E4077-2E9C-9392-F448-A606999ACA6E}"/>
          </ac:spMkLst>
        </pc:spChg>
        <pc:spChg chg="mod">
          <ac:chgData name="Nicholas Pellegrino" userId="b49ed45e-6294-4b4c-abca-28eb42d90bed" providerId="ADAL" clId="{E1B7E7BE-E282-4DE4-A188-CC218865718A}" dt="2022-11-29T18:59:04.065" v="229" actId="478"/>
          <ac:spMkLst>
            <pc:docMk/>
            <pc:sldMk cId="0" sldId="256"/>
            <ac:spMk id="176" creationId="{1D070581-92BE-BAFD-E345-269C3F0AE0E1}"/>
          </ac:spMkLst>
        </pc:spChg>
        <pc:spChg chg="mod">
          <ac:chgData name="Nicholas Pellegrino" userId="b49ed45e-6294-4b4c-abca-28eb42d90bed" providerId="ADAL" clId="{E1B7E7BE-E282-4DE4-A188-CC218865718A}" dt="2022-11-29T18:59:04.065" v="229" actId="478"/>
          <ac:spMkLst>
            <pc:docMk/>
            <pc:sldMk cId="0" sldId="256"/>
            <ac:spMk id="177" creationId="{EB9B52E8-BB1B-9F88-C9E1-C223503DF9A4}"/>
          </ac:spMkLst>
        </pc:spChg>
        <pc:spChg chg="mod">
          <ac:chgData name="Nicholas Pellegrino" userId="b49ed45e-6294-4b4c-abca-28eb42d90bed" providerId="ADAL" clId="{E1B7E7BE-E282-4DE4-A188-CC218865718A}" dt="2022-11-29T18:59:04.065" v="229" actId="478"/>
          <ac:spMkLst>
            <pc:docMk/>
            <pc:sldMk cId="0" sldId="256"/>
            <ac:spMk id="178" creationId="{41FEE8C2-13BB-0F11-974C-5FF2E73DDACA}"/>
          </ac:spMkLst>
        </pc:spChg>
        <pc:spChg chg="mod">
          <ac:chgData name="Nicholas Pellegrino" userId="b49ed45e-6294-4b4c-abca-28eb42d90bed" providerId="ADAL" clId="{E1B7E7BE-E282-4DE4-A188-CC218865718A}" dt="2022-11-29T18:59:04.065" v="229" actId="478"/>
          <ac:spMkLst>
            <pc:docMk/>
            <pc:sldMk cId="0" sldId="256"/>
            <ac:spMk id="179" creationId="{6BA4084C-AFBC-54EA-3F05-B958709C5D71}"/>
          </ac:spMkLst>
        </pc:spChg>
        <pc:spChg chg="mod">
          <ac:chgData name="Nicholas Pellegrino" userId="b49ed45e-6294-4b4c-abca-28eb42d90bed" providerId="ADAL" clId="{E1B7E7BE-E282-4DE4-A188-CC218865718A}" dt="2022-11-29T18:59:04.065" v="229" actId="478"/>
          <ac:spMkLst>
            <pc:docMk/>
            <pc:sldMk cId="0" sldId="256"/>
            <ac:spMk id="180" creationId="{A67D10AE-D1DA-7F6F-697A-13E85CC568FA}"/>
          </ac:spMkLst>
        </pc:spChg>
        <pc:spChg chg="mod">
          <ac:chgData name="Nicholas Pellegrino" userId="b49ed45e-6294-4b4c-abca-28eb42d90bed" providerId="ADAL" clId="{E1B7E7BE-E282-4DE4-A188-CC218865718A}" dt="2022-11-29T18:59:04.065" v="229" actId="478"/>
          <ac:spMkLst>
            <pc:docMk/>
            <pc:sldMk cId="0" sldId="256"/>
            <ac:spMk id="181" creationId="{D1B59929-0B21-C2DF-1023-4EF1B90F8467}"/>
          </ac:spMkLst>
        </pc:spChg>
        <pc:spChg chg="mod">
          <ac:chgData name="Nicholas Pellegrino" userId="b49ed45e-6294-4b4c-abca-28eb42d90bed" providerId="ADAL" clId="{E1B7E7BE-E282-4DE4-A188-CC218865718A}" dt="2022-11-29T18:59:04.065" v="229" actId="478"/>
          <ac:spMkLst>
            <pc:docMk/>
            <pc:sldMk cId="0" sldId="256"/>
            <ac:spMk id="182" creationId="{42A0D2E8-311E-16AE-F57B-241D9DD398B0}"/>
          </ac:spMkLst>
        </pc:spChg>
        <pc:spChg chg="mod">
          <ac:chgData name="Nicholas Pellegrino" userId="b49ed45e-6294-4b4c-abca-28eb42d90bed" providerId="ADAL" clId="{E1B7E7BE-E282-4DE4-A188-CC218865718A}" dt="2022-11-29T18:59:04.065" v="229" actId="478"/>
          <ac:spMkLst>
            <pc:docMk/>
            <pc:sldMk cId="0" sldId="256"/>
            <ac:spMk id="183" creationId="{36FCA5B0-E42B-B8D9-6993-6A766368FD6D}"/>
          </ac:spMkLst>
        </pc:spChg>
        <pc:spChg chg="mod">
          <ac:chgData name="Nicholas Pellegrino" userId="b49ed45e-6294-4b4c-abca-28eb42d90bed" providerId="ADAL" clId="{E1B7E7BE-E282-4DE4-A188-CC218865718A}" dt="2022-11-29T18:59:04.065" v="229" actId="478"/>
          <ac:spMkLst>
            <pc:docMk/>
            <pc:sldMk cId="0" sldId="256"/>
            <ac:spMk id="184" creationId="{1B1810AF-B711-FA1A-7079-69BABC3860A5}"/>
          </ac:spMkLst>
        </pc:spChg>
        <pc:spChg chg="mod">
          <ac:chgData name="Nicholas Pellegrino" userId="b49ed45e-6294-4b4c-abca-28eb42d90bed" providerId="ADAL" clId="{E1B7E7BE-E282-4DE4-A188-CC218865718A}" dt="2022-11-29T18:59:04.065" v="229" actId="478"/>
          <ac:spMkLst>
            <pc:docMk/>
            <pc:sldMk cId="0" sldId="256"/>
            <ac:spMk id="185" creationId="{C9DF0262-6EDC-E9E0-9E77-D1E09DE48B3B}"/>
          </ac:spMkLst>
        </pc:spChg>
        <pc:spChg chg="mod">
          <ac:chgData name="Nicholas Pellegrino" userId="b49ed45e-6294-4b4c-abca-28eb42d90bed" providerId="ADAL" clId="{E1B7E7BE-E282-4DE4-A188-CC218865718A}" dt="2022-11-29T18:59:04.065" v="229" actId="478"/>
          <ac:spMkLst>
            <pc:docMk/>
            <pc:sldMk cId="0" sldId="256"/>
            <ac:spMk id="186" creationId="{6FD3DF64-7106-46B4-F590-B88B7B63432F}"/>
          </ac:spMkLst>
        </pc:spChg>
        <pc:spChg chg="mod">
          <ac:chgData name="Nicholas Pellegrino" userId="b49ed45e-6294-4b4c-abca-28eb42d90bed" providerId="ADAL" clId="{E1B7E7BE-E282-4DE4-A188-CC218865718A}" dt="2022-11-29T18:59:04.065" v="229" actId="478"/>
          <ac:spMkLst>
            <pc:docMk/>
            <pc:sldMk cId="0" sldId="256"/>
            <ac:spMk id="187" creationId="{6B432F17-A0E6-85B2-0CBE-3F00EE852AB0}"/>
          </ac:spMkLst>
        </pc:spChg>
        <pc:spChg chg="mod">
          <ac:chgData name="Nicholas Pellegrino" userId="b49ed45e-6294-4b4c-abca-28eb42d90bed" providerId="ADAL" clId="{E1B7E7BE-E282-4DE4-A188-CC218865718A}" dt="2022-11-29T18:59:04.065" v="229" actId="478"/>
          <ac:spMkLst>
            <pc:docMk/>
            <pc:sldMk cId="0" sldId="256"/>
            <ac:spMk id="188" creationId="{4DA8A47B-7289-4785-D4AD-C6234ADCCD5D}"/>
          </ac:spMkLst>
        </pc:spChg>
        <pc:spChg chg="mod">
          <ac:chgData name="Nicholas Pellegrino" userId="b49ed45e-6294-4b4c-abca-28eb42d90bed" providerId="ADAL" clId="{E1B7E7BE-E282-4DE4-A188-CC218865718A}" dt="2022-11-29T18:59:04.065" v="229" actId="478"/>
          <ac:spMkLst>
            <pc:docMk/>
            <pc:sldMk cId="0" sldId="256"/>
            <ac:spMk id="189" creationId="{044C4FB8-AE1A-5C93-4342-18C3B7662930}"/>
          </ac:spMkLst>
        </pc:spChg>
        <pc:spChg chg="mod">
          <ac:chgData name="Nicholas Pellegrino" userId="b49ed45e-6294-4b4c-abca-28eb42d90bed" providerId="ADAL" clId="{E1B7E7BE-E282-4DE4-A188-CC218865718A}" dt="2022-11-29T18:59:04.065" v="229" actId="478"/>
          <ac:spMkLst>
            <pc:docMk/>
            <pc:sldMk cId="0" sldId="256"/>
            <ac:spMk id="190" creationId="{E2B64E93-C6CB-045D-9A34-3EFF6DA5C823}"/>
          </ac:spMkLst>
        </pc:spChg>
        <pc:spChg chg="mod">
          <ac:chgData name="Nicholas Pellegrino" userId="b49ed45e-6294-4b4c-abca-28eb42d90bed" providerId="ADAL" clId="{E1B7E7BE-E282-4DE4-A188-CC218865718A}" dt="2022-11-29T18:59:04.065" v="229" actId="478"/>
          <ac:spMkLst>
            <pc:docMk/>
            <pc:sldMk cId="0" sldId="256"/>
            <ac:spMk id="191" creationId="{0C87431B-AA5A-D5A0-4613-C00C5C8A5A17}"/>
          </ac:spMkLst>
        </pc:spChg>
        <pc:spChg chg="mod">
          <ac:chgData name="Nicholas Pellegrino" userId="b49ed45e-6294-4b4c-abca-28eb42d90bed" providerId="ADAL" clId="{E1B7E7BE-E282-4DE4-A188-CC218865718A}" dt="2022-11-29T18:59:04.065" v="229" actId="478"/>
          <ac:spMkLst>
            <pc:docMk/>
            <pc:sldMk cId="0" sldId="256"/>
            <ac:spMk id="192" creationId="{5B301EC5-F61B-5E7A-E53B-FE3CD696C666}"/>
          </ac:spMkLst>
        </pc:spChg>
        <pc:spChg chg="mod">
          <ac:chgData name="Nicholas Pellegrino" userId="b49ed45e-6294-4b4c-abca-28eb42d90bed" providerId="ADAL" clId="{E1B7E7BE-E282-4DE4-A188-CC218865718A}" dt="2022-11-29T18:59:04.065" v="229" actId="478"/>
          <ac:spMkLst>
            <pc:docMk/>
            <pc:sldMk cId="0" sldId="256"/>
            <ac:spMk id="193" creationId="{564345D5-6720-4689-A314-253CD63893DE}"/>
          </ac:spMkLst>
        </pc:spChg>
        <pc:spChg chg="mod">
          <ac:chgData name="Nicholas Pellegrino" userId="b49ed45e-6294-4b4c-abca-28eb42d90bed" providerId="ADAL" clId="{E1B7E7BE-E282-4DE4-A188-CC218865718A}" dt="2022-11-29T18:59:04.065" v="229" actId="478"/>
          <ac:spMkLst>
            <pc:docMk/>
            <pc:sldMk cId="0" sldId="256"/>
            <ac:spMk id="194" creationId="{2FEEBC32-5840-A9D4-84EC-8B9914637B48}"/>
          </ac:spMkLst>
        </pc:spChg>
        <pc:spChg chg="mod">
          <ac:chgData name="Nicholas Pellegrino" userId="b49ed45e-6294-4b4c-abca-28eb42d90bed" providerId="ADAL" clId="{E1B7E7BE-E282-4DE4-A188-CC218865718A}" dt="2022-11-29T18:59:04.065" v="229" actId="478"/>
          <ac:spMkLst>
            <pc:docMk/>
            <pc:sldMk cId="0" sldId="256"/>
            <ac:spMk id="195" creationId="{DBE4EF5A-663B-90A0-B0ED-8019F3BF00E0}"/>
          </ac:spMkLst>
        </pc:spChg>
        <pc:spChg chg="mod">
          <ac:chgData name="Nicholas Pellegrino" userId="b49ed45e-6294-4b4c-abca-28eb42d90bed" providerId="ADAL" clId="{E1B7E7BE-E282-4DE4-A188-CC218865718A}" dt="2022-11-29T18:59:04.065" v="229" actId="478"/>
          <ac:spMkLst>
            <pc:docMk/>
            <pc:sldMk cId="0" sldId="256"/>
            <ac:spMk id="196" creationId="{08726ACE-E664-12FC-C6CF-3073A0088154}"/>
          </ac:spMkLst>
        </pc:spChg>
        <pc:spChg chg="mod">
          <ac:chgData name="Nicholas Pellegrino" userId="b49ed45e-6294-4b4c-abca-28eb42d90bed" providerId="ADAL" clId="{E1B7E7BE-E282-4DE4-A188-CC218865718A}" dt="2022-11-29T18:59:04.065" v="229" actId="478"/>
          <ac:spMkLst>
            <pc:docMk/>
            <pc:sldMk cId="0" sldId="256"/>
            <ac:spMk id="197" creationId="{FF3F14DB-1D7B-94C2-FB5D-D4F4FCB51479}"/>
          </ac:spMkLst>
        </pc:spChg>
        <pc:spChg chg="mod">
          <ac:chgData name="Nicholas Pellegrino" userId="b49ed45e-6294-4b4c-abca-28eb42d90bed" providerId="ADAL" clId="{E1B7E7BE-E282-4DE4-A188-CC218865718A}" dt="2022-11-29T18:59:04.065" v="229" actId="478"/>
          <ac:spMkLst>
            <pc:docMk/>
            <pc:sldMk cId="0" sldId="256"/>
            <ac:spMk id="198" creationId="{B7082570-AA19-7F91-6849-683B3444B59A}"/>
          </ac:spMkLst>
        </pc:spChg>
        <pc:spChg chg="mod">
          <ac:chgData name="Nicholas Pellegrino" userId="b49ed45e-6294-4b4c-abca-28eb42d90bed" providerId="ADAL" clId="{E1B7E7BE-E282-4DE4-A188-CC218865718A}" dt="2022-11-29T18:59:04.065" v="229" actId="478"/>
          <ac:spMkLst>
            <pc:docMk/>
            <pc:sldMk cId="0" sldId="256"/>
            <ac:spMk id="199" creationId="{D089858D-3038-928B-7E7F-858211016591}"/>
          </ac:spMkLst>
        </pc:spChg>
        <pc:spChg chg="mod">
          <ac:chgData name="Nicholas Pellegrino" userId="b49ed45e-6294-4b4c-abca-28eb42d90bed" providerId="ADAL" clId="{E1B7E7BE-E282-4DE4-A188-CC218865718A}" dt="2022-11-29T18:59:04.065" v="229" actId="478"/>
          <ac:spMkLst>
            <pc:docMk/>
            <pc:sldMk cId="0" sldId="256"/>
            <ac:spMk id="200" creationId="{E59303A7-A081-B50C-6969-0C4AC90C099A}"/>
          </ac:spMkLst>
        </pc:spChg>
        <pc:spChg chg="mod">
          <ac:chgData name="Nicholas Pellegrino" userId="b49ed45e-6294-4b4c-abca-28eb42d90bed" providerId="ADAL" clId="{E1B7E7BE-E282-4DE4-A188-CC218865718A}" dt="2022-11-29T18:59:04.065" v="229" actId="478"/>
          <ac:spMkLst>
            <pc:docMk/>
            <pc:sldMk cId="0" sldId="256"/>
            <ac:spMk id="201" creationId="{0DB4D0E6-4FCB-DE8C-7C66-86BA24A1B982}"/>
          </ac:spMkLst>
        </pc:spChg>
        <pc:spChg chg="mod">
          <ac:chgData name="Nicholas Pellegrino" userId="b49ed45e-6294-4b4c-abca-28eb42d90bed" providerId="ADAL" clId="{E1B7E7BE-E282-4DE4-A188-CC218865718A}" dt="2022-11-29T18:59:04.065" v="229" actId="478"/>
          <ac:spMkLst>
            <pc:docMk/>
            <pc:sldMk cId="0" sldId="256"/>
            <ac:spMk id="202" creationId="{80BB79AC-4856-2322-78B9-8D7CF019815A}"/>
          </ac:spMkLst>
        </pc:spChg>
        <pc:spChg chg="mod">
          <ac:chgData name="Nicholas Pellegrino" userId="b49ed45e-6294-4b4c-abca-28eb42d90bed" providerId="ADAL" clId="{E1B7E7BE-E282-4DE4-A188-CC218865718A}" dt="2022-11-29T18:59:04.065" v="229" actId="478"/>
          <ac:spMkLst>
            <pc:docMk/>
            <pc:sldMk cId="0" sldId="256"/>
            <ac:spMk id="203" creationId="{65E0D6C7-9037-FC74-69C2-2A45AB9923F7}"/>
          </ac:spMkLst>
        </pc:spChg>
        <pc:spChg chg="mod">
          <ac:chgData name="Nicholas Pellegrino" userId="b49ed45e-6294-4b4c-abca-28eb42d90bed" providerId="ADAL" clId="{E1B7E7BE-E282-4DE4-A188-CC218865718A}" dt="2022-11-29T18:59:04.065" v="229" actId="478"/>
          <ac:spMkLst>
            <pc:docMk/>
            <pc:sldMk cId="0" sldId="256"/>
            <ac:spMk id="204" creationId="{6D92FE72-AA30-474D-1CBE-9F4A22CA25E1}"/>
          </ac:spMkLst>
        </pc:spChg>
        <pc:spChg chg="mod">
          <ac:chgData name="Nicholas Pellegrino" userId="b49ed45e-6294-4b4c-abca-28eb42d90bed" providerId="ADAL" clId="{E1B7E7BE-E282-4DE4-A188-CC218865718A}" dt="2022-11-29T18:59:04.065" v="229" actId="478"/>
          <ac:spMkLst>
            <pc:docMk/>
            <pc:sldMk cId="0" sldId="256"/>
            <ac:spMk id="205" creationId="{D8C44D13-3A0D-0A39-97D5-FDC0BEAD06FA}"/>
          </ac:spMkLst>
        </pc:spChg>
        <pc:spChg chg="mod">
          <ac:chgData name="Nicholas Pellegrino" userId="b49ed45e-6294-4b4c-abca-28eb42d90bed" providerId="ADAL" clId="{E1B7E7BE-E282-4DE4-A188-CC218865718A}" dt="2022-11-29T18:59:04.065" v="229" actId="478"/>
          <ac:spMkLst>
            <pc:docMk/>
            <pc:sldMk cId="0" sldId="256"/>
            <ac:spMk id="206" creationId="{4F6DE5C3-65B3-3E9B-5BF6-40BF4FA02C8D}"/>
          </ac:spMkLst>
        </pc:spChg>
        <pc:spChg chg="mod">
          <ac:chgData name="Nicholas Pellegrino" userId="b49ed45e-6294-4b4c-abca-28eb42d90bed" providerId="ADAL" clId="{E1B7E7BE-E282-4DE4-A188-CC218865718A}" dt="2022-11-29T18:59:04.065" v="229" actId="478"/>
          <ac:spMkLst>
            <pc:docMk/>
            <pc:sldMk cId="0" sldId="256"/>
            <ac:spMk id="207" creationId="{20CA1B37-C2A5-8F47-F75D-8FADC873FA6A}"/>
          </ac:spMkLst>
        </pc:spChg>
        <pc:spChg chg="mod">
          <ac:chgData name="Nicholas Pellegrino" userId="b49ed45e-6294-4b4c-abca-28eb42d90bed" providerId="ADAL" clId="{E1B7E7BE-E282-4DE4-A188-CC218865718A}" dt="2022-11-29T18:59:04.065" v="229" actId="478"/>
          <ac:spMkLst>
            <pc:docMk/>
            <pc:sldMk cId="0" sldId="256"/>
            <ac:spMk id="208" creationId="{FFFCB014-F158-996B-2898-673EAED261E4}"/>
          </ac:spMkLst>
        </pc:spChg>
        <pc:spChg chg="mod">
          <ac:chgData name="Nicholas Pellegrino" userId="b49ed45e-6294-4b4c-abca-28eb42d90bed" providerId="ADAL" clId="{E1B7E7BE-E282-4DE4-A188-CC218865718A}" dt="2022-11-29T18:59:04.065" v="229" actId="478"/>
          <ac:spMkLst>
            <pc:docMk/>
            <pc:sldMk cId="0" sldId="256"/>
            <ac:spMk id="209" creationId="{6D2A457E-3E4C-AA47-C530-5E987FED70A9}"/>
          </ac:spMkLst>
        </pc:spChg>
        <pc:spChg chg="mod">
          <ac:chgData name="Nicholas Pellegrino" userId="b49ed45e-6294-4b4c-abca-28eb42d90bed" providerId="ADAL" clId="{E1B7E7BE-E282-4DE4-A188-CC218865718A}" dt="2022-11-29T18:59:04.065" v="229" actId="478"/>
          <ac:spMkLst>
            <pc:docMk/>
            <pc:sldMk cId="0" sldId="256"/>
            <ac:spMk id="210" creationId="{37057134-C19D-8D85-9924-FBC2380FD270}"/>
          </ac:spMkLst>
        </pc:spChg>
        <pc:spChg chg="mod">
          <ac:chgData name="Nicholas Pellegrino" userId="b49ed45e-6294-4b4c-abca-28eb42d90bed" providerId="ADAL" clId="{E1B7E7BE-E282-4DE4-A188-CC218865718A}" dt="2022-11-29T18:59:04.065" v="229" actId="478"/>
          <ac:spMkLst>
            <pc:docMk/>
            <pc:sldMk cId="0" sldId="256"/>
            <ac:spMk id="211" creationId="{DE4B03B6-C49D-55B4-D169-CC6E88150279}"/>
          </ac:spMkLst>
        </pc:spChg>
        <pc:spChg chg="mod">
          <ac:chgData name="Nicholas Pellegrino" userId="b49ed45e-6294-4b4c-abca-28eb42d90bed" providerId="ADAL" clId="{E1B7E7BE-E282-4DE4-A188-CC218865718A}" dt="2022-11-29T18:59:04.065" v="229" actId="478"/>
          <ac:spMkLst>
            <pc:docMk/>
            <pc:sldMk cId="0" sldId="256"/>
            <ac:spMk id="212" creationId="{7A080341-A22A-6F35-9594-1FF3C00582E3}"/>
          </ac:spMkLst>
        </pc:spChg>
        <pc:spChg chg="mod">
          <ac:chgData name="Nicholas Pellegrino" userId="b49ed45e-6294-4b4c-abca-28eb42d90bed" providerId="ADAL" clId="{E1B7E7BE-E282-4DE4-A188-CC218865718A}" dt="2022-11-29T18:59:04.065" v="229" actId="478"/>
          <ac:spMkLst>
            <pc:docMk/>
            <pc:sldMk cId="0" sldId="256"/>
            <ac:spMk id="213" creationId="{02D0FA02-7225-A1B8-BAFA-884CE67EDADF}"/>
          </ac:spMkLst>
        </pc:spChg>
        <pc:spChg chg="mod">
          <ac:chgData name="Nicholas Pellegrino" userId="b49ed45e-6294-4b4c-abca-28eb42d90bed" providerId="ADAL" clId="{E1B7E7BE-E282-4DE4-A188-CC218865718A}" dt="2022-11-29T18:59:04.065" v="229" actId="478"/>
          <ac:spMkLst>
            <pc:docMk/>
            <pc:sldMk cId="0" sldId="256"/>
            <ac:spMk id="214" creationId="{4B097A0F-5F71-ED77-B67B-1A70B209AC21}"/>
          </ac:spMkLst>
        </pc:spChg>
        <pc:spChg chg="mod">
          <ac:chgData name="Nicholas Pellegrino" userId="b49ed45e-6294-4b4c-abca-28eb42d90bed" providerId="ADAL" clId="{E1B7E7BE-E282-4DE4-A188-CC218865718A}" dt="2022-11-29T18:59:04.065" v="229" actId="478"/>
          <ac:spMkLst>
            <pc:docMk/>
            <pc:sldMk cId="0" sldId="256"/>
            <ac:spMk id="215" creationId="{6A8C9960-5E26-11A9-9655-7427222D2BEF}"/>
          </ac:spMkLst>
        </pc:spChg>
        <pc:spChg chg="mod">
          <ac:chgData name="Nicholas Pellegrino" userId="b49ed45e-6294-4b4c-abca-28eb42d90bed" providerId="ADAL" clId="{E1B7E7BE-E282-4DE4-A188-CC218865718A}" dt="2022-11-29T18:59:04.065" v="229" actId="478"/>
          <ac:spMkLst>
            <pc:docMk/>
            <pc:sldMk cId="0" sldId="256"/>
            <ac:spMk id="216" creationId="{ACF07E94-3272-F260-42A5-6F3F645AEB2A}"/>
          </ac:spMkLst>
        </pc:spChg>
        <pc:spChg chg="mod">
          <ac:chgData name="Nicholas Pellegrino" userId="b49ed45e-6294-4b4c-abca-28eb42d90bed" providerId="ADAL" clId="{E1B7E7BE-E282-4DE4-A188-CC218865718A}" dt="2022-11-29T18:59:04.065" v="229" actId="478"/>
          <ac:spMkLst>
            <pc:docMk/>
            <pc:sldMk cId="0" sldId="256"/>
            <ac:spMk id="217" creationId="{8A11A96D-8DF1-7728-7425-15A98479EDE1}"/>
          </ac:spMkLst>
        </pc:spChg>
        <pc:spChg chg="mod">
          <ac:chgData name="Nicholas Pellegrino" userId="b49ed45e-6294-4b4c-abca-28eb42d90bed" providerId="ADAL" clId="{E1B7E7BE-E282-4DE4-A188-CC218865718A}" dt="2022-11-29T18:59:04.065" v="229" actId="478"/>
          <ac:spMkLst>
            <pc:docMk/>
            <pc:sldMk cId="0" sldId="256"/>
            <ac:spMk id="218" creationId="{8E024329-0E8E-82FA-F48A-D7608448E155}"/>
          </ac:spMkLst>
        </pc:spChg>
        <pc:spChg chg="mod">
          <ac:chgData name="Nicholas Pellegrino" userId="b49ed45e-6294-4b4c-abca-28eb42d90bed" providerId="ADAL" clId="{E1B7E7BE-E282-4DE4-A188-CC218865718A}" dt="2022-11-29T18:59:04.065" v="229" actId="478"/>
          <ac:spMkLst>
            <pc:docMk/>
            <pc:sldMk cId="0" sldId="256"/>
            <ac:spMk id="219" creationId="{BA403505-3D1F-FC48-D982-02CED5FC4654}"/>
          </ac:spMkLst>
        </pc:spChg>
        <pc:spChg chg="mod">
          <ac:chgData name="Nicholas Pellegrino" userId="b49ed45e-6294-4b4c-abca-28eb42d90bed" providerId="ADAL" clId="{E1B7E7BE-E282-4DE4-A188-CC218865718A}" dt="2022-11-29T18:59:04.065" v="229" actId="478"/>
          <ac:spMkLst>
            <pc:docMk/>
            <pc:sldMk cId="0" sldId="256"/>
            <ac:spMk id="220" creationId="{94C7C4E2-2019-653B-B085-3E33FF19875B}"/>
          </ac:spMkLst>
        </pc:spChg>
        <pc:spChg chg="mod">
          <ac:chgData name="Nicholas Pellegrino" userId="b49ed45e-6294-4b4c-abca-28eb42d90bed" providerId="ADAL" clId="{E1B7E7BE-E282-4DE4-A188-CC218865718A}" dt="2022-11-29T18:59:04.065" v="229" actId="478"/>
          <ac:spMkLst>
            <pc:docMk/>
            <pc:sldMk cId="0" sldId="256"/>
            <ac:spMk id="221" creationId="{0AFC825E-316A-63D3-E39B-64951933D378}"/>
          </ac:spMkLst>
        </pc:spChg>
        <pc:spChg chg="mod">
          <ac:chgData name="Nicholas Pellegrino" userId="b49ed45e-6294-4b4c-abca-28eb42d90bed" providerId="ADAL" clId="{E1B7E7BE-E282-4DE4-A188-CC218865718A}" dt="2022-11-29T18:59:04.065" v="229" actId="478"/>
          <ac:spMkLst>
            <pc:docMk/>
            <pc:sldMk cId="0" sldId="256"/>
            <ac:spMk id="222" creationId="{4D89E2E4-AC6D-DC46-F20E-5381D565440A}"/>
          </ac:spMkLst>
        </pc:spChg>
        <pc:spChg chg="mod">
          <ac:chgData name="Nicholas Pellegrino" userId="b49ed45e-6294-4b4c-abca-28eb42d90bed" providerId="ADAL" clId="{E1B7E7BE-E282-4DE4-A188-CC218865718A}" dt="2022-11-29T18:59:04.065" v="229" actId="478"/>
          <ac:spMkLst>
            <pc:docMk/>
            <pc:sldMk cId="0" sldId="256"/>
            <ac:spMk id="223" creationId="{3FE4D3D0-CD5A-38B8-82C9-9C3C198C1F7A}"/>
          </ac:spMkLst>
        </pc:spChg>
        <pc:spChg chg="mod">
          <ac:chgData name="Nicholas Pellegrino" userId="b49ed45e-6294-4b4c-abca-28eb42d90bed" providerId="ADAL" clId="{E1B7E7BE-E282-4DE4-A188-CC218865718A}" dt="2022-11-29T18:59:04.065" v="229" actId="478"/>
          <ac:spMkLst>
            <pc:docMk/>
            <pc:sldMk cId="0" sldId="256"/>
            <ac:spMk id="224" creationId="{FBD125A6-18D1-EA8A-47BC-40A672494BD9}"/>
          </ac:spMkLst>
        </pc:spChg>
        <pc:spChg chg="mod">
          <ac:chgData name="Nicholas Pellegrino" userId="b49ed45e-6294-4b4c-abca-28eb42d90bed" providerId="ADAL" clId="{E1B7E7BE-E282-4DE4-A188-CC218865718A}" dt="2022-11-29T18:59:04.065" v="229" actId="478"/>
          <ac:spMkLst>
            <pc:docMk/>
            <pc:sldMk cId="0" sldId="256"/>
            <ac:spMk id="225" creationId="{75D46011-136F-A3D4-330D-260B182F34A9}"/>
          </ac:spMkLst>
        </pc:spChg>
        <pc:spChg chg="mod">
          <ac:chgData name="Nicholas Pellegrino" userId="b49ed45e-6294-4b4c-abca-28eb42d90bed" providerId="ADAL" clId="{E1B7E7BE-E282-4DE4-A188-CC218865718A}" dt="2022-11-29T18:59:04.065" v="229" actId="478"/>
          <ac:spMkLst>
            <pc:docMk/>
            <pc:sldMk cId="0" sldId="256"/>
            <ac:spMk id="226" creationId="{B2EB4436-A441-7284-D1F8-316A5225F835}"/>
          </ac:spMkLst>
        </pc:spChg>
        <pc:spChg chg="mod">
          <ac:chgData name="Nicholas Pellegrino" userId="b49ed45e-6294-4b4c-abca-28eb42d90bed" providerId="ADAL" clId="{E1B7E7BE-E282-4DE4-A188-CC218865718A}" dt="2022-11-29T18:59:04.065" v="229" actId="478"/>
          <ac:spMkLst>
            <pc:docMk/>
            <pc:sldMk cId="0" sldId="256"/>
            <ac:spMk id="227" creationId="{32F6DD33-A62E-4E78-DD79-7490EF3CC0C2}"/>
          </ac:spMkLst>
        </pc:spChg>
        <pc:spChg chg="mod">
          <ac:chgData name="Nicholas Pellegrino" userId="b49ed45e-6294-4b4c-abca-28eb42d90bed" providerId="ADAL" clId="{E1B7E7BE-E282-4DE4-A188-CC218865718A}" dt="2022-11-29T18:59:04.065" v="229" actId="478"/>
          <ac:spMkLst>
            <pc:docMk/>
            <pc:sldMk cId="0" sldId="256"/>
            <ac:spMk id="228" creationId="{C7D2DCBD-1847-FB8E-2565-E4B1A3876D50}"/>
          </ac:spMkLst>
        </pc:spChg>
        <pc:spChg chg="mod">
          <ac:chgData name="Nicholas Pellegrino" userId="b49ed45e-6294-4b4c-abca-28eb42d90bed" providerId="ADAL" clId="{E1B7E7BE-E282-4DE4-A188-CC218865718A}" dt="2022-11-29T18:59:04.065" v="229" actId="478"/>
          <ac:spMkLst>
            <pc:docMk/>
            <pc:sldMk cId="0" sldId="256"/>
            <ac:spMk id="229" creationId="{15DA424A-9662-C037-0363-914CF10B2593}"/>
          </ac:spMkLst>
        </pc:spChg>
        <pc:spChg chg="mod">
          <ac:chgData name="Nicholas Pellegrino" userId="b49ed45e-6294-4b4c-abca-28eb42d90bed" providerId="ADAL" clId="{E1B7E7BE-E282-4DE4-A188-CC218865718A}" dt="2022-11-29T18:59:04.065" v="229" actId="478"/>
          <ac:spMkLst>
            <pc:docMk/>
            <pc:sldMk cId="0" sldId="256"/>
            <ac:spMk id="230" creationId="{9F933C5F-257D-904C-2FF8-D7EE1E3CC6D5}"/>
          </ac:spMkLst>
        </pc:spChg>
        <pc:spChg chg="mod">
          <ac:chgData name="Nicholas Pellegrino" userId="b49ed45e-6294-4b4c-abca-28eb42d90bed" providerId="ADAL" clId="{E1B7E7BE-E282-4DE4-A188-CC218865718A}" dt="2022-11-29T18:59:04.065" v="229" actId="478"/>
          <ac:spMkLst>
            <pc:docMk/>
            <pc:sldMk cId="0" sldId="256"/>
            <ac:spMk id="231" creationId="{F5B4877B-8D4E-A35B-F6AE-A8EA1BED7CF5}"/>
          </ac:spMkLst>
        </pc:spChg>
        <pc:spChg chg="mod">
          <ac:chgData name="Nicholas Pellegrino" userId="b49ed45e-6294-4b4c-abca-28eb42d90bed" providerId="ADAL" clId="{E1B7E7BE-E282-4DE4-A188-CC218865718A}" dt="2022-11-29T18:59:04.065" v="229" actId="478"/>
          <ac:spMkLst>
            <pc:docMk/>
            <pc:sldMk cId="0" sldId="256"/>
            <ac:spMk id="232" creationId="{8F7B574E-A445-3067-62B5-B69FA2FC0F31}"/>
          </ac:spMkLst>
        </pc:spChg>
        <pc:spChg chg="mod">
          <ac:chgData name="Nicholas Pellegrino" userId="b49ed45e-6294-4b4c-abca-28eb42d90bed" providerId="ADAL" clId="{E1B7E7BE-E282-4DE4-A188-CC218865718A}" dt="2022-11-29T18:59:04.065" v="229" actId="478"/>
          <ac:spMkLst>
            <pc:docMk/>
            <pc:sldMk cId="0" sldId="256"/>
            <ac:spMk id="233" creationId="{8D570481-ACCD-9C94-6A8A-9A219ACE8F90}"/>
          </ac:spMkLst>
        </pc:spChg>
        <pc:spChg chg="mod">
          <ac:chgData name="Nicholas Pellegrino" userId="b49ed45e-6294-4b4c-abca-28eb42d90bed" providerId="ADAL" clId="{E1B7E7BE-E282-4DE4-A188-CC218865718A}" dt="2022-11-29T18:59:04.065" v="229" actId="478"/>
          <ac:spMkLst>
            <pc:docMk/>
            <pc:sldMk cId="0" sldId="256"/>
            <ac:spMk id="234" creationId="{9E7667E5-1557-EB88-6590-F793C5AC5877}"/>
          </ac:spMkLst>
        </pc:spChg>
        <pc:spChg chg="mod">
          <ac:chgData name="Nicholas Pellegrino" userId="b49ed45e-6294-4b4c-abca-28eb42d90bed" providerId="ADAL" clId="{E1B7E7BE-E282-4DE4-A188-CC218865718A}" dt="2022-11-29T18:59:04.065" v="229" actId="478"/>
          <ac:spMkLst>
            <pc:docMk/>
            <pc:sldMk cId="0" sldId="256"/>
            <ac:spMk id="235" creationId="{7B6EAABF-FCDD-568B-0615-8F15FBDA4CB0}"/>
          </ac:spMkLst>
        </pc:spChg>
        <pc:spChg chg="mod">
          <ac:chgData name="Nicholas Pellegrino" userId="b49ed45e-6294-4b4c-abca-28eb42d90bed" providerId="ADAL" clId="{E1B7E7BE-E282-4DE4-A188-CC218865718A}" dt="2022-11-29T18:59:04.065" v="229" actId="478"/>
          <ac:spMkLst>
            <pc:docMk/>
            <pc:sldMk cId="0" sldId="256"/>
            <ac:spMk id="236" creationId="{68C1384E-92AE-658F-A8A1-F3BD0C074438}"/>
          </ac:spMkLst>
        </pc:spChg>
        <pc:spChg chg="mod">
          <ac:chgData name="Nicholas Pellegrino" userId="b49ed45e-6294-4b4c-abca-28eb42d90bed" providerId="ADAL" clId="{E1B7E7BE-E282-4DE4-A188-CC218865718A}" dt="2022-11-29T18:59:04.065" v="229" actId="478"/>
          <ac:spMkLst>
            <pc:docMk/>
            <pc:sldMk cId="0" sldId="256"/>
            <ac:spMk id="237" creationId="{6FB1564A-E0BD-40E8-5D2B-C7919ED64311}"/>
          </ac:spMkLst>
        </pc:spChg>
        <pc:spChg chg="mod">
          <ac:chgData name="Nicholas Pellegrino" userId="b49ed45e-6294-4b4c-abca-28eb42d90bed" providerId="ADAL" clId="{E1B7E7BE-E282-4DE4-A188-CC218865718A}" dt="2022-11-29T18:59:04.065" v="229" actId="478"/>
          <ac:spMkLst>
            <pc:docMk/>
            <pc:sldMk cId="0" sldId="256"/>
            <ac:spMk id="238" creationId="{C2E41448-A2F1-DC9E-A254-919E92C19428}"/>
          </ac:spMkLst>
        </pc:spChg>
        <pc:spChg chg="mod">
          <ac:chgData name="Nicholas Pellegrino" userId="b49ed45e-6294-4b4c-abca-28eb42d90bed" providerId="ADAL" clId="{E1B7E7BE-E282-4DE4-A188-CC218865718A}" dt="2022-11-29T18:59:04.065" v="229" actId="478"/>
          <ac:spMkLst>
            <pc:docMk/>
            <pc:sldMk cId="0" sldId="256"/>
            <ac:spMk id="239" creationId="{29EA4126-06BE-DC72-7798-82AF582B6010}"/>
          </ac:spMkLst>
        </pc:spChg>
        <pc:spChg chg="mod">
          <ac:chgData name="Nicholas Pellegrino" userId="b49ed45e-6294-4b4c-abca-28eb42d90bed" providerId="ADAL" clId="{E1B7E7BE-E282-4DE4-A188-CC218865718A}" dt="2022-11-29T18:59:04.065" v="229" actId="478"/>
          <ac:spMkLst>
            <pc:docMk/>
            <pc:sldMk cId="0" sldId="256"/>
            <ac:spMk id="240" creationId="{8C2D966F-23AD-8A30-5EA2-839987332B9D}"/>
          </ac:spMkLst>
        </pc:spChg>
        <pc:spChg chg="mod">
          <ac:chgData name="Nicholas Pellegrino" userId="b49ed45e-6294-4b4c-abca-28eb42d90bed" providerId="ADAL" clId="{E1B7E7BE-E282-4DE4-A188-CC218865718A}" dt="2022-11-29T18:59:04.065" v="229" actId="478"/>
          <ac:spMkLst>
            <pc:docMk/>
            <pc:sldMk cId="0" sldId="256"/>
            <ac:spMk id="241" creationId="{2C04FFEA-4F2A-D1A5-F412-345649E1DF91}"/>
          </ac:spMkLst>
        </pc:spChg>
        <pc:spChg chg="mod">
          <ac:chgData name="Nicholas Pellegrino" userId="b49ed45e-6294-4b4c-abca-28eb42d90bed" providerId="ADAL" clId="{E1B7E7BE-E282-4DE4-A188-CC218865718A}" dt="2022-11-29T18:59:04.065" v="229" actId="478"/>
          <ac:spMkLst>
            <pc:docMk/>
            <pc:sldMk cId="0" sldId="256"/>
            <ac:spMk id="242" creationId="{CDFFB2D8-C78C-6487-D8C4-1E62DBFE652C}"/>
          </ac:spMkLst>
        </pc:spChg>
        <pc:spChg chg="mod">
          <ac:chgData name="Nicholas Pellegrino" userId="b49ed45e-6294-4b4c-abca-28eb42d90bed" providerId="ADAL" clId="{E1B7E7BE-E282-4DE4-A188-CC218865718A}" dt="2022-11-29T18:59:04.065" v="229" actId="478"/>
          <ac:spMkLst>
            <pc:docMk/>
            <pc:sldMk cId="0" sldId="256"/>
            <ac:spMk id="243" creationId="{73135241-0F96-AF92-CCF6-EC8F199C3C92}"/>
          </ac:spMkLst>
        </pc:spChg>
        <pc:spChg chg="mod">
          <ac:chgData name="Nicholas Pellegrino" userId="b49ed45e-6294-4b4c-abca-28eb42d90bed" providerId="ADAL" clId="{E1B7E7BE-E282-4DE4-A188-CC218865718A}" dt="2022-11-29T18:59:04.065" v="229" actId="478"/>
          <ac:spMkLst>
            <pc:docMk/>
            <pc:sldMk cId="0" sldId="256"/>
            <ac:spMk id="244" creationId="{A1D72565-B978-D312-8CFE-ADEBC3A5834E}"/>
          </ac:spMkLst>
        </pc:spChg>
        <pc:spChg chg="mod">
          <ac:chgData name="Nicholas Pellegrino" userId="b49ed45e-6294-4b4c-abca-28eb42d90bed" providerId="ADAL" clId="{E1B7E7BE-E282-4DE4-A188-CC218865718A}" dt="2022-11-29T18:59:04.065" v="229" actId="478"/>
          <ac:spMkLst>
            <pc:docMk/>
            <pc:sldMk cId="0" sldId="256"/>
            <ac:spMk id="245" creationId="{FD7CDD32-74F9-6C08-2759-18BC489395E7}"/>
          </ac:spMkLst>
        </pc:spChg>
        <pc:spChg chg="mod">
          <ac:chgData name="Nicholas Pellegrino" userId="b49ed45e-6294-4b4c-abca-28eb42d90bed" providerId="ADAL" clId="{E1B7E7BE-E282-4DE4-A188-CC218865718A}" dt="2022-11-29T18:59:04.065" v="229" actId="478"/>
          <ac:spMkLst>
            <pc:docMk/>
            <pc:sldMk cId="0" sldId="256"/>
            <ac:spMk id="246" creationId="{4BA028F8-26D7-1699-91EA-2DFB28677A2C}"/>
          </ac:spMkLst>
        </pc:spChg>
        <pc:spChg chg="mod">
          <ac:chgData name="Nicholas Pellegrino" userId="b49ed45e-6294-4b4c-abca-28eb42d90bed" providerId="ADAL" clId="{E1B7E7BE-E282-4DE4-A188-CC218865718A}" dt="2022-11-29T18:59:04.065" v="229" actId="478"/>
          <ac:spMkLst>
            <pc:docMk/>
            <pc:sldMk cId="0" sldId="256"/>
            <ac:spMk id="247" creationId="{B918B761-3A14-3FDD-67E8-1B11B74B7A34}"/>
          </ac:spMkLst>
        </pc:spChg>
        <pc:spChg chg="mod">
          <ac:chgData name="Nicholas Pellegrino" userId="b49ed45e-6294-4b4c-abca-28eb42d90bed" providerId="ADAL" clId="{E1B7E7BE-E282-4DE4-A188-CC218865718A}" dt="2022-11-29T18:59:04.065" v="229" actId="478"/>
          <ac:spMkLst>
            <pc:docMk/>
            <pc:sldMk cId="0" sldId="256"/>
            <ac:spMk id="248" creationId="{819F49A7-F0B7-2CBD-0C86-979E0C96CAB1}"/>
          </ac:spMkLst>
        </pc:spChg>
        <pc:spChg chg="mod">
          <ac:chgData name="Nicholas Pellegrino" userId="b49ed45e-6294-4b4c-abca-28eb42d90bed" providerId="ADAL" clId="{E1B7E7BE-E282-4DE4-A188-CC218865718A}" dt="2022-11-29T18:59:04.065" v="229" actId="478"/>
          <ac:spMkLst>
            <pc:docMk/>
            <pc:sldMk cId="0" sldId="256"/>
            <ac:spMk id="249" creationId="{BAEB9E41-1D74-E516-DD41-43DC909F3901}"/>
          </ac:spMkLst>
        </pc:spChg>
        <pc:spChg chg="mod">
          <ac:chgData name="Nicholas Pellegrino" userId="b49ed45e-6294-4b4c-abca-28eb42d90bed" providerId="ADAL" clId="{E1B7E7BE-E282-4DE4-A188-CC218865718A}" dt="2022-11-29T18:59:04.065" v="229" actId="478"/>
          <ac:spMkLst>
            <pc:docMk/>
            <pc:sldMk cId="0" sldId="256"/>
            <ac:spMk id="250" creationId="{6BD3B850-921D-0ABC-6CD1-F1FDB43CF2FF}"/>
          </ac:spMkLst>
        </pc:spChg>
        <pc:spChg chg="mod">
          <ac:chgData name="Nicholas Pellegrino" userId="b49ed45e-6294-4b4c-abca-28eb42d90bed" providerId="ADAL" clId="{E1B7E7BE-E282-4DE4-A188-CC218865718A}" dt="2022-11-29T18:59:04.065" v="229" actId="478"/>
          <ac:spMkLst>
            <pc:docMk/>
            <pc:sldMk cId="0" sldId="256"/>
            <ac:spMk id="251" creationId="{32FEA76A-3229-0F44-3A0D-163ADF551EC7}"/>
          </ac:spMkLst>
        </pc:spChg>
        <pc:spChg chg="mod">
          <ac:chgData name="Nicholas Pellegrino" userId="b49ed45e-6294-4b4c-abca-28eb42d90bed" providerId="ADAL" clId="{E1B7E7BE-E282-4DE4-A188-CC218865718A}" dt="2022-11-29T18:59:04.065" v="229" actId="478"/>
          <ac:spMkLst>
            <pc:docMk/>
            <pc:sldMk cId="0" sldId="256"/>
            <ac:spMk id="252" creationId="{5FD85142-4214-480E-9A69-5F547494047A}"/>
          </ac:spMkLst>
        </pc:spChg>
        <pc:spChg chg="mod">
          <ac:chgData name="Nicholas Pellegrino" userId="b49ed45e-6294-4b4c-abca-28eb42d90bed" providerId="ADAL" clId="{E1B7E7BE-E282-4DE4-A188-CC218865718A}" dt="2022-11-29T18:59:04.065" v="229" actId="478"/>
          <ac:spMkLst>
            <pc:docMk/>
            <pc:sldMk cId="0" sldId="256"/>
            <ac:spMk id="253" creationId="{B40BFBC1-2297-06C6-03DC-E3685D6922EC}"/>
          </ac:spMkLst>
        </pc:spChg>
        <pc:spChg chg="mod">
          <ac:chgData name="Nicholas Pellegrino" userId="b49ed45e-6294-4b4c-abca-28eb42d90bed" providerId="ADAL" clId="{E1B7E7BE-E282-4DE4-A188-CC218865718A}" dt="2022-11-29T18:59:04.065" v="229" actId="478"/>
          <ac:spMkLst>
            <pc:docMk/>
            <pc:sldMk cId="0" sldId="256"/>
            <ac:spMk id="254" creationId="{190DC80C-3D44-C3D2-DE09-697B1A6E5844}"/>
          </ac:spMkLst>
        </pc:spChg>
        <pc:spChg chg="mod">
          <ac:chgData name="Nicholas Pellegrino" userId="b49ed45e-6294-4b4c-abca-28eb42d90bed" providerId="ADAL" clId="{E1B7E7BE-E282-4DE4-A188-CC218865718A}" dt="2022-11-29T18:59:04.065" v="229" actId="478"/>
          <ac:spMkLst>
            <pc:docMk/>
            <pc:sldMk cId="0" sldId="256"/>
            <ac:spMk id="255" creationId="{A0C845E4-A553-78FE-C026-976875CA5A46}"/>
          </ac:spMkLst>
        </pc:spChg>
        <pc:spChg chg="mod">
          <ac:chgData name="Nicholas Pellegrino" userId="b49ed45e-6294-4b4c-abca-28eb42d90bed" providerId="ADAL" clId="{E1B7E7BE-E282-4DE4-A188-CC218865718A}" dt="2022-11-29T18:59:04.065" v="229" actId="478"/>
          <ac:spMkLst>
            <pc:docMk/>
            <pc:sldMk cId="0" sldId="256"/>
            <ac:spMk id="256" creationId="{1EA1823A-3FC5-10FA-ED98-850FA6DF2902}"/>
          </ac:spMkLst>
        </pc:spChg>
        <pc:spChg chg="mod">
          <ac:chgData name="Nicholas Pellegrino" userId="b49ed45e-6294-4b4c-abca-28eb42d90bed" providerId="ADAL" clId="{E1B7E7BE-E282-4DE4-A188-CC218865718A}" dt="2022-11-29T18:59:04.065" v="229" actId="478"/>
          <ac:spMkLst>
            <pc:docMk/>
            <pc:sldMk cId="0" sldId="256"/>
            <ac:spMk id="257" creationId="{DD939AF4-C0BA-6BE8-1831-FFA7E8076A49}"/>
          </ac:spMkLst>
        </pc:spChg>
        <pc:spChg chg="mod">
          <ac:chgData name="Nicholas Pellegrino" userId="b49ed45e-6294-4b4c-abca-28eb42d90bed" providerId="ADAL" clId="{E1B7E7BE-E282-4DE4-A188-CC218865718A}" dt="2022-11-29T18:59:04.065" v="229" actId="478"/>
          <ac:spMkLst>
            <pc:docMk/>
            <pc:sldMk cId="0" sldId="256"/>
            <ac:spMk id="258" creationId="{5CBEA8BB-80C7-5CAE-DE1B-F6AC7E565AEC}"/>
          </ac:spMkLst>
        </pc:spChg>
        <pc:spChg chg="mod">
          <ac:chgData name="Nicholas Pellegrino" userId="b49ed45e-6294-4b4c-abca-28eb42d90bed" providerId="ADAL" clId="{E1B7E7BE-E282-4DE4-A188-CC218865718A}" dt="2022-11-29T18:59:04.065" v="229" actId="478"/>
          <ac:spMkLst>
            <pc:docMk/>
            <pc:sldMk cId="0" sldId="256"/>
            <ac:spMk id="259" creationId="{3B2756F6-3303-41C6-A9CB-4E1433C4F1E2}"/>
          </ac:spMkLst>
        </pc:spChg>
        <pc:spChg chg="mod">
          <ac:chgData name="Nicholas Pellegrino" userId="b49ed45e-6294-4b4c-abca-28eb42d90bed" providerId="ADAL" clId="{E1B7E7BE-E282-4DE4-A188-CC218865718A}" dt="2022-11-29T18:59:04.065" v="229" actId="478"/>
          <ac:spMkLst>
            <pc:docMk/>
            <pc:sldMk cId="0" sldId="256"/>
            <ac:spMk id="260" creationId="{FC2A6850-673D-F911-DD0C-78026E865548}"/>
          </ac:spMkLst>
        </pc:spChg>
        <pc:spChg chg="mod">
          <ac:chgData name="Nicholas Pellegrino" userId="b49ed45e-6294-4b4c-abca-28eb42d90bed" providerId="ADAL" clId="{E1B7E7BE-E282-4DE4-A188-CC218865718A}" dt="2022-11-29T18:59:04.065" v="229" actId="478"/>
          <ac:spMkLst>
            <pc:docMk/>
            <pc:sldMk cId="0" sldId="256"/>
            <ac:spMk id="261" creationId="{F9677F93-8E1F-6C48-D71F-C1A62FD6C443}"/>
          </ac:spMkLst>
        </pc:spChg>
        <pc:spChg chg="mod">
          <ac:chgData name="Nicholas Pellegrino" userId="b49ed45e-6294-4b4c-abca-28eb42d90bed" providerId="ADAL" clId="{E1B7E7BE-E282-4DE4-A188-CC218865718A}" dt="2022-11-29T18:59:04.065" v="229" actId="478"/>
          <ac:spMkLst>
            <pc:docMk/>
            <pc:sldMk cId="0" sldId="256"/>
            <ac:spMk id="262" creationId="{4F58BFA6-B84B-3A3C-7007-A05FC86A40A0}"/>
          </ac:spMkLst>
        </pc:spChg>
        <pc:spChg chg="mod">
          <ac:chgData name="Nicholas Pellegrino" userId="b49ed45e-6294-4b4c-abca-28eb42d90bed" providerId="ADAL" clId="{E1B7E7BE-E282-4DE4-A188-CC218865718A}" dt="2022-11-29T18:59:04.065" v="229" actId="478"/>
          <ac:spMkLst>
            <pc:docMk/>
            <pc:sldMk cId="0" sldId="256"/>
            <ac:spMk id="263" creationId="{7EBB6F1F-878B-8191-C71C-27F0CFD3A14B}"/>
          </ac:spMkLst>
        </pc:spChg>
        <pc:spChg chg="mod">
          <ac:chgData name="Nicholas Pellegrino" userId="b49ed45e-6294-4b4c-abca-28eb42d90bed" providerId="ADAL" clId="{E1B7E7BE-E282-4DE4-A188-CC218865718A}" dt="2022-11-29T18:59:04.065" v="229" actId="478"/>
          <ac:spMkLst>
            <pc:docMk/>
            <pc:sldMk cId="0" sldId="256"/>
            <ac:spMk id="264" creationId="{0A101111-E449-EBF0-E6F1-21F36976B7C8}"/>
          </ac:spMkLst>
        </pc:spChg>
        <pc:spChg chg="mod">
          <ac:chgData name="Nicholas Pellegrino" userId="b49ed45e-6294-4b4c-abca-28eb42d90bed" providerId="ADAL" clId="{E1B7E7BE-E282-4DE4-A188-CC218865718A}" dt="2022-11-29T18:59:04.065" v="229" actId="478"/>
          <ac:spMkLst>
            <pc:docMk/>
            <pc:sldMk cId="0" sldId="256"/>
            <ac:spMk id="265" creationId="{9140CA67-70D2-3B87-D51D-3E26AF53EAD1}"/>
          </ac:spMkLst>
        </pc:spChg>
        <pc:spChg chg="mod">
          <ac:chgData name="Nicholas Pellegrino" userId="b49ed45e-6294-4b4c-abca-28eb42d90bed" providerId="ADAL" clId="{E1B7E7BE-E282-4DE4-A188-CC218865718A}" dt="2022-11-29T18:59:04.065" v="229" actId="478"/>
          <ac:spMkLst>
            <pc:docMk/>
            <pc:sldMk cId="0" sldId="256"/>
            <ac:spMk id="266" creationId="{E3CB3D07-324F-FF23-1592-ADF42AA4EA9B}"/>
          </ac:spMkLst>
        </pc:spChg>
        <pc:spChg chg="mod">
          <ac:chgData name="Nicholas Pellegrino" userId="b49ed45e-6294-4b4c-abca-28eb42d90bed" providerId="ADAL" clId="{E1B7E7BE-E282-4DE4-A188-CC218865718A}" dt="2022-11-29T18:59:04.065" v="229" actId="478"/>
          <ac:spMkLst>
            <pc:docMk/>
            <pc:sldMk cId="0" sldId="256"/>
            <ac:spMk id="267" creationId="{D1214E2A-8C0D-73C8-B48A-3658EA970E00}"/>
          </ac:spMkLst>
        </pc:spChg>
        <pc:spChg chg="mod">
          <ac:chgData name="Nicholas Pellegrino" userId="b49ed45e-6294-4b4c-abca-28eb42d90bed" providerId="ADAL" clId="{E1B7E7BE-E282-4DE4-A188-CC218865718A}" dt="2022-11-29T18:59:04.065" v="229" actId="478"/>
          <ac:spMkLst>
            <pc:docMk/>
            <pc:sldMk cId="0" sldId="256"/>
            <ac:spMk id="268" creationId="{5C37119E-C032-631D-919C-8E0110B07F73}"/>
          </ac:spMkLst>
        </pc:spChg>
        <pc:spChg chg="mod">
          <ac:chgData name="Nicholas Pellegrino" userId="b49ed45e-6294-4b4c-abca-28eb42d90bed" providerId="ADAL" clId="{E1B7E7BE-E282-4DE4-A188-CC218865718A}" dt="2022-11-29T18:59:04.065" v="229" actId="478"/>
          <ac:spMkLst>
            <pc:docMk/>
            <pc:sldMk cId="0" sldId="256"/>
            <ac:spMk id="269" creationId="{3CBCDBAC-1F89-A86F-C9CC-DE7DEF9317D5}"/>
          </ac:spMkLst>
        </pc:spChg>
        <pc:spChg chg="mod">
          <ac:chgData name="Nicholas Pellegrino" userId="b49ed45e-6294-4b4c-abca-28eb42d90bed" providerId="ADAL" clId="{E1B7E7BE-E282-4DE4-A188-CC218865718A}" dt="2022-11-29T18:59:04.065" v="229" actId="478"/>
          <ac:spMkLst>
            <pc:docMk/>
            <pc:sldMk cId="0" sldId="256"/>
            <ac:spMk id="270" creationId="{29B4EE5D-CA8D-A609-27F9-876BD97F64CB}"/>
          </ac:spMkLst>
        </pc:spChg>
        <pc:spChg chg="mod">
          <ac:chgData name="Nicholas Pellegrino" userId="b49ed45e-6294-4b4c-abca-28eb42d90bed" providerId="ADAL" clId="{E1B7E7BE-E282-4DE4-A188-CC218865718A}" dt="2022-11-29T18:59:04.065" v="229" actId="478"/>
          <ac:spMkLst>
            <pc:docMk/>
            <pc:sldMk cId="0" sldId="256"/>
            <ac:spMk id="271" creationId="{29D4F64C-BF44-A9CB-E8EE-903602BA702B}"/>
          </ac:spMkLst>
        </pc:spChg>
        <pc:spChg chg="mod">
          <ac:chgData name="Nicholas Pellegrino" userId="b49ed45e-6294-4b4c-abca-28eb42d90bed" providerId="ADAL" clId="{E1B7E7BE-E282-4DE4-A188-CC218865718A}" dt="2022-11-29T18:59:04.065" v="229" actId="478"/>
          <ac:spMkLst>
            <pc:docMk/>
            <pc:sldMk cId="0" sldId="256"/>
            <ac:spMk id="272" creationId="{96694888-C4BF-C5E9-8E36-173C57DAC51F}"/>
          </ac:spMkLst>
        </pc:spChg>
        <pc:spChg chg="mod">
          <ac:chgData name="Nicholas Pellegrino" userId="b49ed45e-6294-4b4c-abca-28eb42d90bed" providerId="ADAL" clId="{E1B7E7BE-E282-4DE4-A188-CC218865718A}" dt="2022-11-29T18:59:04.065" v="229" actId="478"/>
          <ac:spMkLst>
            <pc:docMk/>
            <pc:sldMk cId="0" sldId="256"/>
            <ac:spMk id="273" creationId="{6889CB2C-E026-729B-88AF-EDF35F2759D7}"/>
          </ac:spMkLst>
        </pc:spChg>
        <pc:spChg chg="mod">
          <ac:chgData name="Nicholas Pellegrino" userId="b49ed45e-6294-4b4c-abca-28eb42d90bed" providerId="ADAL" clId="{E1B7E7BE-E282-4DE4-A188-CC218865718A}" dt="2022-11-29T18:59:04.065" v="229" actId="478"/>
          <ac:spMkLst>
            <pc:docMk/>
            <pc:sldMk cId="0" sldId="256"/>
            <ac:spMk id="274" creationId="{2295BAB2-DD23-1131-7777-9D69F936A8CF}"/>
          </ac:spMkLst>
        </pc:spChg>
        <pc:spChg chg="mod">
          <ac:chgData name="Nicholas Pellegrino" userId="b49ed45e-6294-4b4c-abca-28eb42d90bed" providerId="ADAL" clId="{E1B7E7BE-E282-4DE4-A188-CC218865718A}" dt="2022-11-29T18:59:04.065" v="229" actId="478"/>
          <ac:spMkLst>
            <pc:docMk/>
            <pc:sldMk cId="0" sldId="256"/>
            <ac:spMk id="275" creationId="{33B2C161-47EA-516A-60AF-62C0BC08B71D}"/>
          </ac:spMkLst>
        </pc:spChg>
        <pc:spChg chg="mod">
          <ac:chgData name="Nicholas Pellegrino" userId="b49ed45e-6294-4b4c-abca-28eb42d90bed" providerId="ADAL" clId="{E1B7E7BE-E282-4DE4-A188-CC218865718A}" dt="2022-11-29T18:59:04.065" v="229" actId="478"/>
          <ac:spMkLst>
            <pc:docMk/>
            <pc:sldMk cId="0" sldId="256"/>
            <ac:spMk id="276" creationId="{17782B04-238E-43C4-3F07-15A33AF69DC8}"/>
          </ac:spMkLst>
        </pc:spChg>
        <pc:spChg chg="mod">
          <ac:chgData name="Nicholas Pellegrino" userId="b49ed45e-6294-4b4c-abca-28eb42d90bed" providerId="ADAL" clId="{E1B7E7BE-E282-4DE4-A188-CC218865718A}" dt="2022-11-29T18:59:04.065" v="229" actId="478"/>
          <ac:spMkLst>
            <pc:docMk/>
            <pc:sldMk cId="0" sldId="256"/>
            <ac:spMk id="277" creationId="{52F934C5-5190-B32A-C7F8-5D4070D6434C}"/>
          </ac:spMkLst>
        </pc:spChg>
        <pc:spChg chg="mod">
          <ac:chgData name="Nicholas Pellegrino" userId="b49ed45e-6294-4b4c-abca-28eb42d90bed" providerId="ADAL" clId="{E1B7E7BE-E282-4DE4-A188-CC218865718A}" dt="2022-11-29T18:59:04.065" v="229" actId="478"/>
          <ac:spMkLst>
            <pc:docMk/>
            <pc:sldMk cId="0" sldId="256"/>
            <ac:spMk id="278" creationId="{7710C7BD-0059-DEF1-38C4-98BB0C02ACFD}"/>
          </ac:spMkLst>
        </pc:spChg>
        <pc:spChg chg="mod">
          <ac:chgData name="Nicholas Pellegrino" userId="b49ed45e-6294-4b4c-abca-28eb42d90bed" providerId="ADAL" clId="{E1B7E7BE-E282-4DE4-A188-CC218865718A}" dt="2022-11-29T18:59:04.065" v="229" actId="478"/>
          <ac:spMkLst>
            <pc:docMk/>
            <pc:sldMk cId="0" sldId="256"/>
            <ac:spMk id="279" creationId="{6582C354-BC49-44CE-96CE-7D61A4E7DACB}"/>
          </ac:spMkLst>
        </pc:spChg>
        <pc:spChg chg="mod">
          <ac:chgData name="Nicholas Pellegrino" userId="b49ed45e-6294-4b4c-abca-28eb42d90bed" providerId="ADAL" clId="{E1B7E7BE-E282-4DE4-A188-CC218865718A}" dt="2022-11-29T18:59:04.065" v="229" actId="478"/>
          <ac:spMkLst>
            <pc:docMk/>
            <pc:sldMk cId="0" sldId="256"/>
            <ac:spMk id="280" creationId="{ADCB84E8-C3C9-79FC-4633-637D82CBB588}"/>
          </ac:spMkLst>
        </pc:spChg>
        <pc:spChg chg="mod">
          <ac:chgData name="Nicholas Pellegrino" userId="b49ed45e-6294-4b4c-abca-28eb42d90bed" providerId="ADAL" clId="{E1B7E7BE-E282-4DE4-A188-CC218865718A}" dt="2022-11-29T18:59:04.065" v="229" actId="478"/>
          <ac:spMkLst>
            <pc:docMk/>
            <pc:sldMk cId="0" sldId="256"/>
            <ac:spMk id="281" creationId="{559DB97C-30B6-87CC-2018-DAF07C93A0DA}"/>
          </ac:spMkLst>
        </pc:spChg>
        <pc:spChg chg="mod">
          <ac:chgData name="Nicholas Pellegrino" userId="b49ed45e-6294-4b4c-abca-28eb42d90bed" providerId="ADAL" clId="{E1B7E7BE-E282-4DE4-A188-CC218865718A}" dt="2022-11-29T18:59:04.065" v="229" actId="478"/>
          <ac:spMkLst>
            <pc:docMk/>
            <pc:sldMk cId="0" sldId="256"/>
            <ac:spMk id="282" creationId="{B0BC4B4A-0F53-FC4C-F9C2-313CBAD071AE}"/>
          </ac:spMkLst>
        </pc:spChg>
        <pc:spChg chg="mod">
          <ac:chgData name="Nicholas Pellegrino" userId="b49ed45e-6294-4b4c-abca-28eb42d90bed" providerId="ADAL" clId="{E1B7E7BE-E282-4DE4-A188-CC218865718A}" dt="2022-11-29T18:59:04.065" v="229" actId="478"/>
          <ac:spMkLst>
            <pc:docMk/>
            <pc:sldMk cId="0" sldId="256"/>
            <ac:spMk id="283" creationId="{754167E4-53FC-10BE-4401-4539A834D276}"/>
          </ac:spMkLst>
        </pc:spChg>
        <pc:spChg chg="mod">
          <ac:chgData name="Nicholas Pellegrino" userId="b49ed45e-6294-4b4c-abca-28eb42d90bed" providerId="ADAL" clId="{E1B7E7BE-E282-4DE4-A188-CC218865718A}" dt="2022-11-29T18:59:04.065" v="229" actId="478"/>
          <ac:spMkLst>
            <pc:docMk/>
            <pc:sldMk cId="0" sldId="256"/>
            <ac:spMk id="284" creationId="{4F7BC972-9F25-5334-09DF-1DA105CAF11D}"/>
          </ac:spMkLst>
        </pc:spChg>
        <pc:spChg chg="mod">
          <ac:chgData name="Nicholas Pellegrino" userId="b49ed45e-6294-4b4c-abca-28eb42d90bed" providerId="ADAL" clId="{E1B7E7BE-E282-4DE4-A188-CC218865718A}" dt="2022-11-29T18:59:04.065" v="229" actId="478"/>
          <ac:spMkLst>
            <pc:docMk/>
            <pc:sldMk cId="0" sldId="256"/>
            <ac:spMk id="285" creationId="{EAC7ECF0-1BA6-5BF9-548F-661E4865576B}"/>
          </ac:spMkLst>
        </pc:spChg>
        <pc:spChg chg="mod">
          <ac:chgData name="Nicholas Pellegrino" userId="b49ed45e-6294-4b4c-abca-28eb42d90bed" providerId="ADAL" clId="{E1B7E7BE-E282-4DE4-A188-CC218865718A}" dt="2022-11-29T18:59:04.065" v="229" actId="478"/>
          <ac:spMkLst>
            <pc:docMk/>
            <pc:sldMk cId="0" sldId="256"/>
            <ac:spMk id="286" creationId="{52E9618E-D6A9-1CEA-8805-68F737AE4407}"/>
          </ac:spMkLst>
        </pc:spChg>
        <pc:spChg chg="mod">
          <ac:chgData name="Nicholas Pellegrino" userId="b49ed45e-6294-4b4c-abca-28eb42d90bed" providerId="ADAL" clId="{E1B7E7BE-E282-4DE4-A188-CC218865718A}" dt="2022-11-29T18:59:04.065" v="229" actId="478"/>
          <ac:spMkLst>
            <pc:docMk/>
            <pc:sldMk cId="0" sldId="256"/>
            <ac:spMk id="287" creationId="{6F6B080F-057D-F128-3FC8-138011B9AF94}"/>
          </ac:spMkLst>
        </pc:spChg>
        <pc:spChg chg="mod">
          <ac:chgData name="Nicholas Pellegrino" userId="b49ed45e-6294-4b4c-abca-28eb42d90bed" providerId="ADAL" clId="{E1B7E7BE-E282-4DE4-A188-CC218865718A}" dt="2022-11-29T18:59:04.065" v="229" actId="478"/>
          <ac:spMkLst>
            <pc:docMk/>
            <pc:sldMk cId="0" sldId="256"/>
            <ac:spMk id="288" creationId="{03870AA3-6CCF-53EC-E0CC-BCF90085F777}"/>
          </ac:spMkLst>
        </pc:spChg>
        <pc:spChg chg="mod">
          <ac:chgData name="Nicholas Pellegrino" userId="b49ed45e-6294-4b4c-abca-28eb42d90bed" providerId="ADAL" clId="{E1B7E7BE-E282-4DE4-A188-CC218865718A}" dt="2022-11-29T18:59:04.065" v="229" actId="478"/>
          <ac:spMkLst>
            <pc:docMk/>
            <pc:sldMk cId="0" sldId="256"/>
            <ac:spMk id="289" creationId="{539714D5-B3EB-F0B8-C27D-90F104168C7C}"/>
          </ac:spMkLst>
        </pc:spChg>
        <pc:spChg chg="mod">
          <ac:chgData name="Nicholas Pellegrino" userId="b49ed45e-6294-4b4c-abca-28eb42d90bed" providerId="ADAL" clId="{E1B7E7BE-E282-4DE4-A188-CC218865718A}" dt="2022-11-29T18:59:04.065" v="229" actId="478"/>
          <ac:spMkLst>
            <pc:docMk/>
            <pc:sldMk cId="0" sldId="256"/>
            <ac:spMk id="290" creationId="{260A2F43-616C-8EE5-40B9-4B653531CC58}"/>
          </ac:spMkLst>
        </pc:spChg>
        <pc:spChg chg="mod">
          <ac:chgData name="Nicholas Pellegrino" userId="b49ed45e-6294-4b4c-abca-28eb42d90bed" providerId="ADAL" clId="{E1B7E7BE-E282-4DE4-A188-CC218865718A}" dt="2022-11-29T18:59:04.065" v="229" actId="478"/>
          <ac:spMkLst>
            <pc:docMk/>
            <pc:sldMk cId="0" sldId="256"/>
            <ac:spMk id="291" creationId="{97480F62-61D4-2CFE-8123-86EFB67F4923}"/>
          </ac:spMkLst>
        </pc:spChg>
        <pc:spChg chg="mod">
          <ac:chgData name="Nicholas Pellegrino" userId="b49ed45e-6294-4b4c-abca-28eb42d90bed" providerId="ADAL" clId="{E1B7E7BE-E282-4DE4-A188-CC218865718A}" dt="2022-11-29T18:59:04.065" v="229" actId="478"/>
          <ac:spMkLst>
            <pc:docMk/>
            <pc:sldMk cId="0" sldId="256"/>
            <ac:spMk id="292" creationId="{20D822C0-4A65-75C3-4D17-212403641CC1}"/>
          </ac:spMkLst>
        </pc:spChg>
        <pc:spChg chg="mod">
          <ac:chgData name="Nicholas Pellegrino" userId="b49ed45e-6294-4b4c-abca-28eb42d90bed" providerId="ADAL" clId="{E1B7E7BE-E282-4DE4-A188-CC218865718A}" dt="2022-11-29T18:59:04.065" v="229" actId="478"/>
          <ac:spMkLst>
            <pc:docMk/>
            <pc:sldMk cId="0" sldId="256"/>
            <ac:spMk id="293" creationId="{4ABAA8F8-3F8E-2D34-0354-E69CC95BD8A4}"/>
          </ac:spMkLst>
        </pc:spChg>
        <pc:spChg chg="mod">
          <ac:chgData name="Nicholas Pellegrino" userId="b49ed45e-6294-4b4c-abca-28eb42d90bed" providerId="ADAL" clId="{E1B7E7BE-E282-4DE4-A188-CC218865718A}" dt="2022-11-29T18:59:04.065" v="229" actId="478"/>
          <ac:spMkLst>
            <pc:docMk/>
            <pc:sldMk cId="0" sldId="256"/>
            <ac:spMk id="294" creationId="{4C577153-65AF-8E75-478D-0BE0534F0816}"/>
          </ac:spMkLst>
        </pc:spChg>
        <pc:spChg chg="mod">
          <ac:chgData name="Nicholas Pellegrino" userId="b49ed45e-6294-4b4c-abca-28eb42d90bed" providerId="ADAL" clId="{E1B7E7BE-E282-4DE4-A188-CC218865718A}" dt="2022-11-29T18:59:04.065" v="229" actId="478"/>
          <ac:spMkLst>
            <pc:docMk/>
            <pc:sldMk cId="0" sldId="256"/>
            <ac:spMk id="295" creationId="{35BC3F70-7100-D583-7B65-F47EADCE3305}"/>
          </ac:spMkLst>
        </pc:spChg>
        <pc:spChg chg="mod">
          <ac:chgData name="Nicholas Pellegrino" userId="b49ed45e-6294-4b4c-abca-28eb42d90bed" providerId="ADAL" clId="{E1B7E7BE-E282-4DE4-A188-CC218865718A}" dt="2022-11-29T18:59:04.065" v="229" actId="478"/>
          <ac:spMkLst>
            <pc:docMk/>
            <pc:sldMk cId="0" sldId="256"/>
            <ac:spMk id="296" creationId="{EF01B84C-FBC6-E8BF-EAD2-7287098E70DD}"/>
          </ac:spMkLst>
        </pc:spChg>
        <pc:spChg chg="mod">
          <ac:chgData name="Nicholas Pellegrino" userId="b49ed45e-6294-4b4c-abca-28eb42d90bed" providerId="ADAL" clId="{E1B7E7BE-E282-4DE4-A188-CC218865718A}" dt="2022-11-29T18:59:04.065" v="229" actId="478"/>
          <ac:spMkLst>
            <pc:docMk/>
            <pc:sldMk cId="0" sldId="256"/>
            <ac:spMk id="297" creationId="{27EBA06E-E267-204A-9BCA-CEBF9B73BE62}"/>
          </ac:spMkLst>
        </pc:spChg>
        <pc:spChg chg="mod">
          <ac:chgData name="Nicholas Pellegrino" userId="b49ed45e-6294-4b4c-abca-28eb42d90bed" providerId="ADAL" clId="{E1B7E7BE-E282-4DE4-A188-CC218865718A}" dt="2022-11-29T18:59:04.065" v="229" actId="478"/>
          <ac:spMkLst>
            <pc:docMk/>
            <pc:sldMk cId="0" sldId="256"/>
            <ac:spMk id="298" creationId="{CA4F92B8-2A78-5263-4A56-7414F6A4008D}"/>
          </ac:spMkLst>
        </pc:spChg>
        <pc:spChg chg="mod">
          <ac:chgData name="Nicholas Pellegrino" userId="b49ed45e-6294-4b4c-abca-28eb42d90bed" providerId="ADAL" clId="{E1B7E7BE-E282-4DE4-A188-CC218865718A}" dt="2022-11-29T18:59:04.065" v="229" actId="478"/>
          <ac:spMkLst>
            <pc:docMk/>
            <pc:sldMk cId="0" sldId="256"/>
            <ac:spMk id="299" creationId="{0E93BF24-15CC-89E4-9550-A1BE176C02D6}"/>
          </ac:spMkLst>
        </pc:spChg>
        <pc:spChg chg="mod">
          <ac:chgData name="Nicholas Pellegrino" userId="b49ed45e-6294-4b4c-abca-28eb42d90bed" providerId="ADAL" clId="{E1B7E7BE-E282-4DE4-A188-CC218865718A}" dt="2022-11-29T18:59:04.065" v="229" actId="478"/>
          <ac:spMkLst>
            <pc:docMk/>
            <pc:sldMk cId="0" sldId="256"/>
            <ac:spMk id="300" creationId="{C692C9D1-6277-C08B-C21F-5E2CD877DB5A}"/>
          </ac:spMkLst>
        </pc:spChg>
        <pc:spChg chg="mod">
          <ac:chgData name="Nicholas Pellegrino" userId="b49ed45e-6294-4b4c-abca-28eb42d90bed" providerId="ADAL" clId="{E1B7E7BE-E282-4DE4-A188-CC218865718A}" dt="2022-11-29T18:59:04.065" v="229" actId="478"/>
          <ac:spMkLst>
            <pc:docMk/>
            <pc:sldMk cId="0" sldId="256"/>
            <ac:spMk id="301" creationId="{6C5F7F4B-96D7-68BD-27E9-42EFEBFD99BD}"/>
          </ac:spMkLst>
        </pc:spChg>
        <pc:spChg chg="mod">
          <ac:chgData name="Nicholas Pellegrino" userId="b49ed45e-6294-4b4c-abca-28eb42d90bed" providerId="ADAL" clId="{E1B7E7BE-E282-4DE4-A188-CC218865718A}" dt="2022-11-29T18:59:04.065" v="229" actId="478"/>
          <ac:spMkLst>
            <pc:docMk/>
            <pc:sldMk cId="0" sldId="256"/>
            <ac:spMk id="302" creationId="{133942EE-DE8C-4FF6-DEDA-73D981A1ED7B}"/>
          </ac:spMkLst>
        </pc:spChg>
        <pc:spChg chg="mod">
          <ac:chgData name="Nicholas Pellegrino" userId="b49ed45e-6294-4b4c-abca-28eb42d90bed" providerId="ADAL" clId="{E1B7E7BE-E282-4DE4-A188-CC218865718A}" dt="2022-11-29T18:59:04.065" v="229" actId="478"/>
          <ac:spMkLst>
            <pc:docMk/>
            <pc:sldMk cId="0" sldId="256"/>
            <ac:spMk id="303" creationId="{C60D1CC3-8394-63D3-7C8C-3FD0B94CF09B}"/>
          </ac:spMkLst>
        </pc:spChg>
        <pc:spChg chg="mod">
          <ac:chgData name="Nicholas Pellegrino" userId="b49ed45e-6294-4b4c-abca-28eb42d90bed" providerId="ADAL" clId="{E1B7E7BE-E282-4DE4-A188-CC218865718A}" dt="2022-11-29T18:59:04.065" v="229" actId="478"/>
          <ac:spMkLst>
            <pc:docMk/>
            <pc:sldMk cId="0" sldId="256"/>
            <ac:spMk id="304" creationId="{16414E61-322A-5303-D71A-0C88BC7EC00E}"/>
          </ac:spMkLst>
        </pc:spChg>
        <pc:spChg chg="mod">
          <ac:chgData name="Nicholas Pellegrino" userId="b49ed45e-6294-4b4c-abca-28eb42d90bed" providerId="ADAL" clId="{E1B7E7BE-E282-4DE4-A188-CC218865718A}" dt="2022-11-29T18:59:04.065" v="229" actId="478"/>
          <ac:spMkLst>
            <pc:docMk/>
            <pc:sldMk cId="0" sldId="256"/>
            <ac:spMk id="305" creationId="{0F201CBF-37DC-F927-0C5B-E62AFD8DCFEC}"/>
          </ac:spMkLst>
        </pc:spChg>
        <pc:spChg chg="mod">
          <ac:chgData name="Nicholas Pellegrino" userId="b49ed45e-6294-4b4c-abca-28eb42d90bed" providerId="ADAL" clId="{E1B7E7BE-E282-4DE4-A188-CC218865718A}" dt="2022-11-29T18:59:04.065" v="229" actId="478"/>
          <ac:spMkLst>
            <pc:docMk/>
            <pc:sldMk cId="0" sldId="256"/>
            <ac:spMk id="306" creationId="{D012CEEB-058E-AF71-C6B8-AF0F6C7255A5}"/>
          </ac:spMkLst>
        </pc:spChg>
        <pc:spChg chg="mod">
          <ac:chgData name="Nicholas Pellegrino" userId="b49ed45e-6294-4b4c-abca-28eb42d90bed" providerId="ADAL" clId="{E1B7E7BE-E282-4DE4-A188-CC218865718A}" dt="2022-11-29T18:59:04.065" v="229" actId="478"/>
          <ac:spMkLst>
            <pc:docMk/>
            <pc:sldMk cId="0" sldId="256"/>
            <ac:spMk id="307" creationId="{4402EF54-22C6-5E65-2432-70451858D2E5}"/>
          </ac:spMkLst>
        </pc:spChg>
        <pc:spChg chg="mod">
          <ac:chgData name="Nicholas Pellegrino" userId="b49ed45e-6294-4b4c-abca-28eb42d90bed" providerId="ADAL" clId="{E1B7E7BE-E282-4DE4-A188-CC218865718A}" dt="2022-11-29T18:59:04.065" v="229" actId="478"/>
          <ac:spMkLst>
            <pc:docMk/>
            <pc:sldMk cId="0" sldId="256"/>
            <ac:spMk id="308" creationId="{002E2B57-76CF-A6B7-1AD1-D19D424CB99E}"/>
          </ac:spMkLst>
        </pc:spChg>
        <pc:spChg chg="mod">
          <ac:chgData name="Nicholas Pellegrino" userId="b49ed45e-6294-4b4c-abca-28eb42d90bed" providerId="ADAL" clId="{E1B7E7BE-E282-4DE4-A188-CC218865718A}" dt="2022-11-29T18:59:04.065" v="229" actId="478"/>
          <ac:spMkLst>
            <pc:docMk/>
            <pc:sldMk cId="0" sldId="256"/>
            <ac:spMk id="309" creationId="{946D9C36-1665-D54A-77A9-685516B38ADB}"/>
          </ac:spMkLst>
        </pc:spChg>
        <pc:spChg chg="mod">
          <ac:chgData name="Nicholas Pellegrino" userId="b49ed45e-6294-4b4c-abca-28eb42d90bed" providerId="ADAL" clId="{E1B7E7BE-E282-4DE4-A188-CC218865718A}" dt="2022-11-29T18:59:04.065" v="229" actId="478"/>
          <ac:spMkLst>
            <pc:docMk/>
            <pc:sldMk cId="0" sldId="256"/>
            <ac:spMk id="310" creationId="{96BB21FF-7072-0790-AFC3-27FF436023F7}"/>
          </ac:spMkLst>
        </pc:spChg>
        <pc:spChg chg="mod">
          <ac:chgData name="Nicholas Pellegrino" userId="b49ed45e-6294-4b4c-abca-28eb42d90bed" providerId="ADAL" clId="{E1B7E7BE-E282-4DE4-A188-CC218865718A}" dt="2022-11-29T18:59:04.065" v="229" actId="478"/>
          <ac:spMkLst>
            <pc:docMk/>
            <pc:sldMk cId="0" sldId="256"/>
            <ac:spMk id="311" creationId="{6AB95802-C5C4-EA85-67DF-51DD7EF12291}"/>
          </ac:spMkLst>
        </pc:spChg>
        <pc:spChg chg="mod">
          <ac:chgData name="Nicholas Pellegrino" userId="b49ed45e-6294-4b4c-abca-28eb42d90bed" providerId="ADAL" clId="{E1B7E7BE-E282-4DE4-A188-CC218865718A}" dt="2022-11-29T18:59:04.065" v="229" actId="478"/>
          <ac:spMkLst>
            <pc:docMk/>
            <pc:sldMk cId="0" sldId="256"/>
            <ac:spMk id="312" creationId="{B6A81F5D-A641-BA6A-510A-F7CDB5158C0F}"/>
          </ac:spMkLst>
        </pc:spChg>
        <pc:spChg chg="mod">
          <ac:chgData name="Nicholas Pellegrino" userId="b49ed45e-6294-4b4c-abca-28eb42d90bed" providerId="ADAL" clId="{E1B7E7BE-E282-4DE4-A188-CC218865718A}" dt="2022-11-29T18:59:04.065" v="229" actId="478"/>
          <ac:spMkLst>
            <pc:docMk/>
            <pc:sldMk cId="0" sldId="256"/>
            <ac:spMk id="313" creationId="{CA1CBE5D-58A1-FD18-FF1F-C9ACBA375256}"/>
          </ac:spMkLst>
        </pc:spChg>
        <pc:spChg chg="mod">
          <ac:chgData name="Nicholas Pellegrino" userId="b49ed45e-6294-4b4c-abca-28eb42d90bed" providerId="ADAL" clId="{E1B7E7BE-E282-4DE4-A188-CC218865718A}" dt="2022-11-29T18:59:04.065" v="229" actId="478"/>
          <ac:spMkLst>
            <pc:docMk/>
            <pc:sldMk cId="0" sldId="256"/>
            <ac:spMk id="314" creationId="{DDCE3234-25D2-43AE-70E3-4C661103EC8C}"/>
          </ac:spMkLst>
        </pc:spChg>
        <pc:spChg chg="mod">
          <ac:chgData name="Nicholas Pellegrino" userId="b49ed45e-6294-4b4c-abca-28eb42d90bed" providerId="ADAL" clId="{E1B7E7BE-E282-4DE4-A188-CC218865718A}" dt="2022-11-29T18:59:04.065" v="229" actId="478"/>
          <ac:spMkLst>
            <pc:docMk/>
            <pc:sldMk cId="0" sldId="256"/>
            <ac:spMk id="315" creationId="{A2D260EB-2999-76EA-259F-C27E61F0CE4C}"/>
          </ac:spMkLst>
        </pc:spChg>
        <pc:spChg chg="mod">
          <ac:chgData name="Nicholas Pellegrino" userId="b49ed45e-6294-4b4c-abca-28eb42d90bed" providerId="ADAL" clId="{E1B7E7BE-E282-4DE4-A188-CC218865718A}" dt="2022-11-29T18:59:04.065" v="229" actId="478"/>
          <ac:spMkLst>
            <pc:docMk/>
            <pc:sldMk cId="0" sldId="256"/>
            <ac:spMk id="316" creationId="{B4939492-1DE0-96D5-C361-D011D8D1BB29}"/>
          </ac:spMkLst>
        </pc:spChg>
        <pc:spChg chg="mod">
          <ac:chgData name="Nicholas Pellegrino" userId="b49ed45e-6294-4b4c-abca-28eb42d90bed" providerId="ADAL" clId="{E1B7E7BE-E282-4DE4-A188-CC218865718A}" dt="2022-11-29T18:59:04.065" v="229" actId="478"/>
          <ac:spMkLst>
            <pc:docMk/>
            <pc:sldMk cId="0" sldId="256"/>
            <ac:spMk id="317" creationId="{7A1030C1-EABB-C838-8EE0-E06EDA214898}"/>
          </ac:spMkLst>
        </pc:spChg>
        <pc:spChg chg="mod">
          <ac:chgData name="Nicholas Pellegrino" userId="b49ed45e-6294-4b4c-abca-28eb42d90bed" providerId="ADAL" clId="{E1B7E7BE-E282-4DE4-A188-CC218865718A}" dt="2022-11-29T18:59:04.065" v="229" actId="478"/>
          <ac:spMkLst>
            <pc:docMk/>
            <pc:sldMk cId="0" sldId="256"/>
            <ac:spMk id="318" creationId="{E344BEF2-1BC6-1CBF-9BF1-BA8630D2D6D4}"/>
          </ac:spMkLst>
        </pc:spChg>
        <pc:spChg chg="mod">
          <ac:chgData name="Nicholas Pellegrino" userId="b49ed45e-6294-4b4c-abca-28eb42d90bed" providerId="ADAL" clId="{E1B7E7BE-E282-4DE4-A188-CC218865718A}" dt="2022-11-29T18:59:04.065" v="229" actId="478"/>
          <ac:spMkLst>
            <pc:docMk/>
            <pc:sldMk cId="0" sldId="256"/>
            <ac:spMk id="319" creationId="{CF71D1A5-AF2C-B3A2-EBB9-071B7747F203}"/>
          </ac:spMkLst>
        </pc:spChg>
        <pc:spChg chg="mod">
          <ac:chgData name="Nicholas Pellegrino" userId="b49ed45e-6294-4b4c-abca-28eb42d90bed" providerId="ADAL" clId="{E1B7E7BE-E282-4DE4-A188-CC218865718A}" dt="2022-11-29T18:59:04.065" v="229" actId="478"/>
          <ac:spMkLst>
            <pc:docMk/>
            <pc:sldMk cId="0" sldId="256"/>
            <ac:spMk id="320" creationId="{8EB4E20A-A4FD-5F6E-94D7-ECC5A206C9C3}"/>
          </ac:spMkLst>
        </pc:spChg>
        <pc:spChg chg="mod">
          <ac:chgData name="Nicholas Pellegrino" userId="b49ed45e-6294-4b4c-abca-28eb42d90bed" providerId="ADAL" clId="{E1B7E7BE-E282-4DE4-A188-CC218865718A}" dt="2022-11-29T18:59:04.065" v="229" actId="478"/>
          <ac:spMkLst>
            <pc:docMk/>
            <pc:sldMk cId="0" sldId="256"/>
            <ac:spMk id="321" creationId="{A5059025-D70F-E772-4F06-15CD67363033}"/>
          </ac:spMkLst>
        </pc:spChg>
        <pc:spChg chg="mod">
          <ac:chgData name="Nicholas Pellegrino" userId="b49ed45e-6294-4b4c-abca-28eb42d90bed" providerId="ADAL" clId="{E1B7E7BE-E282-4DE4-A188-CC218865718A}" dt="2022-11-29T18:59:04.065" v="229" actId="478"/>
          <ac:spMkLst>
            <pc:docMk/>
            <pc:sldMk cId="0" sldId="256"/>
            <ac:spMk id="322" creationId="{F884DD6F-973B-D48F-6A5B-3EFC25C3AE84}"/>
          </ac:spMkLst>
        </pc:spChg>
        <pc:spChg chg="mod">
          <ac:chgData name="Nicholas Pellegrino" userId="b49ed45e-6294-4b4c-abca-28eb42d90bed" providerId="ADAL" clId="{E1B7E7BE-E282-4DE4-A188-CC218865718A}" dt="2022-11-29T18:59:04.065" v="229" actId="478"/>
          <ac:spMkLst>
            <pc:docMk/>
            <pc:sldMk cId="0" sldId="256"/>
            <ac:spMk id="323" creationId="{95BDD57A-9E8A-A1B7-E2ED-1A6302165EDB}"/>
          </ac:spMkLst>
        </pc:spChg>
        <pc:spChg chg="mod">
          <ac:chgData name="Nicholas Pellegrino" userId="b49ed45e-6294-4b4c-abca-28eb42d90bed" providerId="ADAL" clId="{E1B7E7BE-E282-4DE4-A188-CC218865718A}" dt="2022-11-29T18:59:04.065" v="229" actId="478"/>
          <ac:spMkLst>
            <pc:docMk/>
            <pc:sldMk cId="0" sldId="256"/>
            <ac:spMk id="324" creationId="{0F590F67-5270-1E2B-4625-2B068FDE0BB9}"/>
          </ac:spMkLst>
        </pc:spChg>
        <pc:spChg chg="mod">
          <ac:chgData name="Nicholas Pellegrino" userId="b49ed45e-6294-4b4c-abca-28eb42d90bed" providerId="ADAL" clId="{E1B7E7BE-E282-4DE4-A188-CC218865718A}" dt="2022-11-29T18:59:04.065" v="229" actId="478"/>
          <ac:spMkLst>
            <pc:docMk/>
            <pc:sldMk cId="0" sldId="256"/>
            <ac:spMk id="325" creationId="{45DB5A02-70D1-74B5-C0C4-1AA5D1CB0472}"/>
          </ac:spMkLst>
        </pc:spChg>
        <pc:spChg chg="mod">
          <ac:chgData name="Nicholas Pellegrino" userId="b49ed45e-6294-4b4c-abca-28eb42d90bed" providerId="ADAL" clId="{E1B7E7BE-E282-4DE4-A188-CC218865718A}" dt="2022-11-29T18:59:04.065" v="229" actId="478"/>
          <ac:spMkLst>
            <pc:docMk/>
            <pc:sldMk cId="0" sldId="256"/>
            <ac:spMk id="326" creationId="{F3A4D88C-C2B4-2285-EBAE-AD717EB7AA2F}"/>
          </ac:spMkLst>
        </pc:spChg>
        <pc:spChg chg="mod">
          <ac:chgData name="Nicholas Pellegrino" userId="b49ed45e-6294-4b4c-abca-28eb42d90bed" providerId="ADAL" clId="{E1B7E7BE-E282-4DE4-A188-CC218865718A}" dt="2022-11-29T18:59:04.065" v="229" actId="478"/>
          <ac:spMkLst>
            <pc:docMk/>
            <pc:sldMk cId="0" sldId="256"/>
            <ac:spMk id="327" creationId="{378AF3B9-858E-C913-B175-5E505250BDA2}"/>
          </ac:spMkLst>
        </pc:spChg>
        <pc:spChg chg="mod">
          <ac:chgData name="Nicholas Pellegrino" userId="b49ed45e-6294-4b4c-abca-28eb42d90bed" providerId="ADAL" clId="{E1B7E7BE-E282-4DE4-A188-CC218865718A}" dt="2022-11-29T18:59:04.065" v="229" actId="478"/>
          <ac:spMkLst>
            <pc:docMk/>
            <pc:sldMk cId="0" sldId="256"/>
            <ac:spMk id="328" creationId="{E6F2F75C-DA01-BA2F-3F04-81C7E5BA6728}"/>
          </ac:spMkLst>
        </pc:spChg>
        <pc:spChg chg="mod">
          <ac:chgData name="Nicholas Pellegrino" userId="b49ed45e-6294-4b4c-abca-28eb42d90bed" providerId="ADAL" clId="{E1B7E7BE-E282-4DE4-A188-CC218865718A}" dt="2022-11-29T18:59:04.065" v="229" actId="478"/>
          <ac:spMkLst>
            <pc:docMk/>
            <pc:sldMk cId="0" sldId="256"/>
            <ac:spMk id="329" creationId="{6BD27403-9895-16F8-A132-A259BB4F536C}"/>
          </ac:spMkLst>
        </pc:spChg>
        <pc:spChg chg="mod">
          <ac:chgData name="Nicholas Pellegrino" userId="b49ed45e-6294-4b4c-abca-28eb42d90bed" providerId="ADAL" clId="{E1B7E7BE-E282-4DE4-A188-CC218865718A}" dt="2022-11-29T18:59:04.065" v="229" actId="478"/>
          <ac:spMkLst>
            <pc:docMk/>
            <pc:sldMk cId="0" sldId="256"/>
            <ac:spMk id="330" creationId="{B6C953AF-7C91-1351-200A-6A9DDB6CEC1F}"/>
          </ac:spMkLst>
        </pc:spChg>
        <pc:spChg chg="mod">
          <ac:chgData name="Nicholas Pellegrino" userId="b49ed45e-6294-4b4c-abca-28eb42d90bed" providerId="ADAL" clId="{E1B7E7BE-E282-4DE4-A188-CC218865718A}" dt="2022-11-29T18:59:04.065" v="229" actId="478"/>
          <ac:spMkLst>
            <pc:docMk/>
            <pc:sldMk cId="0" sldId="256"/>
            <ac:spMk id="331" creationId="{E5C739EA-46E0-B393-F388-51639074A543}"/>
          </ac:spMkLst>
        </pc:spChg>
        <pc:spChg chg="mod">
          <ac:chgData name="Nicholas Pellegrino" userId="b49ed45e-6294-4b4c-abca-28eb42d90bed" providerId="ADAL" clId="{E1B7E7BE-E282-4DE4-A188-CC218865718A}" dt="2022-11-29T18:59:04.065" v="229" actId="478"/>
          <ac:spMkLst>
            <pc:docMk/>
            <pc:sldMk cId="0" sldId="256"/>
            <ac:spMk id="332" creationId="{7B12D55F-787B-9F2A-B0F3-F91259B25FF6}"/>
          </ac:spMkLst>
        </pc:spChg>
        <pc:spChg chg="mod">
          <ac:chgData name="Nicholas Pellegrino" userId="b49ed45e-6294-4b4c-abca-28eb42d90bed" providerId="ADAL" clId="{E1B7E7BE-E282-4DE4-A188-CC218865718A}" dt="2022-11-29T18:59:04.065" v="229" actId="478"/>
          <ac:spMkLst>
            <pc:docMk/>
            <pc:sldMk cId="0" sldId="256"/>
            <ac:spMk id="333" creationId="{BD0FA965-A949-5EDE-6BE7-196C1CED5324}"/>
          </ac:spMkLst>
        </pc:spChg>
        <pc:spChg chg="mod">
          <ac:chgData name="Nicholas Pellegrino" userId="b49ed45e-6294-4b4c-abca-28eb42d90bed" providerId="ADAL" clId="{E1B7E7BE-E282-4DE4-A188-CC218865718A}" dt="2022-11-29T18:59:04.065" v="229" actId="478"/>
          <ac:spMkLst>
            <pc:docMk/>
            <pc:sldMk cId="0" sldId="256"/>
            <ac:spMk id="334" creationId="{F2C0D0FB-F7FE-E394-543E-F1BCF3368C44}"/>
          </ac:spMkLst>
        </pc:spChg>
        <pc:spChg chg="mod">
          <ac:chgData name="Nicholas Pellegrino" userId="b49ed45e-6294-4b4c-abca-28eb42d90bed" providerId="ADAL" clId="{E1B7E7BE-E282-4DE4-A188-CC218865718A}" dt="2022-11-29T18:59:04.065" v="229" actId="478"/>
          <ac:spMkLst>
            <pc:docMk/>
            <pc:sldMk cId="0" sldId="256"/>
            <ac:spMk id="335" creationId="{D184FEAB-B6C7-65AD-5D30-66933482AADE}"/>
          </ac:spMkLst>
        </pc:spChg>
        <pc:spChg chg="mod">
          <ac:chgData name="Nicholas Pellegrino" userId="b49ed45e-6294-4b4c-abca-28eb42d90bed" providerId="ADAL" clId="{E1B7E7BE-E282-4DE4-A188-CC218865718A}" dt="2022-11-29T18:59:04.065" v="229" actId="478"/>
          <ac:spMkLst>
            <pc:docMk/>
            <pc:sldMk cId="0" sldId="256"/>
            <ac:spMk id="336" creationId="{159CFD9F-30DE-DC87-3741-41950143896D}"/>
          </ac:spMkLst>
        </pc:spChg>
        <pc:spChg chg="mod">
          <ac:chgData name="Nicholas Pellegrino" userId="b49ed45e-6294-4b4c-abca-28eb42d90bed" providerId="ADAL" clId="{E1B7E7BE-E282-4DE4-A188-CC218865718A}" dt="2022-11-29T18:59:04.065" v="229" actId="478"/>
          <ac:spMkLst>
            <pc:docMk/>
            <pc:sldMk cId="0" sldId="256"/>
            <ac:spMk id="337" creationId="{DF0B2211-A5B4-3861-4B94-D7FB3265BD4B}"/>
          </ac:spMkLst>
        </pc:spChg>
        <pc:spChg chg="mod">
          <ac:chgData name="Nicholas Pellegrino" userId="b49ed45e-6294-4b4c-abca-28eb42d90bed" providerId="ADAL" clId="{E1B7E7BE-E282-4DE4-A188-CC218865718A}" dt="2022-11-29T18:59:04.065" v="229" actId="478"/>
          <ac:spMkLst>
            <pc:docMk/>
            <pc:sldMk cId="0" sldId="256"/>
            <ac:spMk id="338" creationId="{B89B2C3A-2D34-5794-3033-7CD4A62EC63B}"/>
          </ac:spMkLst>
        </pc:spChg>
        <pc:spChg chg="mod">
          <ac:chgData name="Nicholas Pellegrino" userId="b49ed45e-6294-4b4c-abca-28eb42d90bed" providerId="ADAL" clId="{E1B7E7BE-E282-4DE4-A188-CC218865718A}" dt="2022-11-29T18:59:04.065" v="229" actId="478"/>
          <ac:spMkLst>
            <pc:docMk/>
            <pc:sldMk cId="0" sldId="256"/>
            <ac:spMk id="339" creationId="{50F09085-7D52-1852-6485-36AD27D02969}"/>
          </ac:spMkLst>
        </pc:spChg>
        <pc:spChg chg="mod">
          <ac:chgData name="Nicholas Pellegrino" userId="b49ed45e-6294-4b4c-abca-28eb42d90bed" providerId="ADAL" clId="{E1B7E7BE-E282-4DE4-A188-CC218865718A}" dt="2022-11-29T18:59:04.065" v="229" actId="478"/>
          <ac:spMkLst>
            <pc:docMk/>
            <pc:sldMk cId="0" sldId="256"/>
            <ac:spMk id="340" creationId="{8FCC2101-E7BB-9F63-5028-FE3C554B9501}"/>
          </ac:spMkLst>
        </pc:spChg>
        <pc:spChg chg="mod">
          <ac:chgData name="Nicholas Pellegrino" userId="b49ed45e-6294-4b4c-abca-28eb42d90bed" providerId="ADAL" clId="{E1B7E7BE-E282-4DE4-A188-CC218865718A}" dt="2022-11-29T18:59:04.065" v="229" actId="478"/>
          <ac:spMkLst>
            <pc:docMk/>
            <pc:sldMk cId="0" sldId="256"/>
            <ac:spMk id="341" creationId="{01B214D0-0D55-E005-509A-FC14F94F58B6}"/>
          </ac:spMkLst>
        </pc:spChg>
        <pc:spChg chg="mod">
          <ac:chgData name="Nicholas Pellegrino" userId="b49ed45e-6294-4b4c-abca-28eb42d90bed" providerId="ADAL" clId="{E1B7E7BE-E282-4DE4-A188-CC218865718A}" dt="2022-11-29T18:59:04.065" v="229" actId="478"/>
          <ac:spMkLst>
            <pc:docMk/>
            <pc:sldMk cId="0" sldId="256"/>
            <ac:spMk id="342" creationId="{BE6EEE1E-A957-CAC2-EB77-6411CDE0CAF3}"/>
          </ac:spMkLst>
        </pc:spChg>
        <pc:spChg chg="mod">
          <ac:chgData name="Nicholas Pellegrino" userId="b49ed45e-6294-4b4c-abca-28eb42d90bed" providerId="ADAL" clId="{E1B7E7BE-E282-4DE4-A188-CC218865718A}" dt="2022-11-29T18:59:04.065" v="229" actId="478"/>
          <ac:spMkLst>
            <pc:docMk/>
            <pc:sldMk cId="0" sldId="256"/>
            <ac:spMk id="343" creationId="{E7209EF3-EFB3-5213-0BC6-CF1FEC9299A4}"/>
          </ac:spMkLst>
        </pc:spChg>
        <pc:spChg chg="mod">
          <ac:chgData name="Nicholas Pellegrino" userId="b49ed45e-6294-4b4c-abca-28eb42d90bed" providerId="ADAL" clId="{E1B7E7BE-E282-4DE4-A188-CC218865718A}" dt="2022-11-29T18:59:04.065" v="229" actId="478"/>
          <ac:spMkLst>
            <pc:docMk/>
            <pc:sldMk cId="0" sldId="256"/>
            <ac:spMk id="344" creationId="{FFF9E343-56D2-D1E9-76B1-754B164CB64A}"/>
          </ac:spMkLst>
        </pc:spChg>
        <pc:spChg chg="mod">
          <ac:chgData name="Nicholas Pellegrino" userId="b49ed45e-6294-4b4c-abca-28eb42d90bed" providerId="ADAL" clId="{E1B7E7BE-E282-4DE4-A188-CC218865718A}" dt="2022-11-29T18:59:04.065" v="229" actId="478"/>
          <ac:spMkLst>
            <pc:docMk/>
            <pc:sldMk cId="0" sldId="256"/>
            <ac:spMk id="345" creationId="{A294CA56-AB95-1A42-4AE4-E2E424FBBF32}"/>
          </ac:spMkLst>
        </pc:spChg>
        <pc:spChg chg="mod">
          <ac:chgData name="Nicholas Pellegrino" userId="b49ed45e-6294-4b4c-abca-28eb42d90bed" providerId="ADAL" clId="{E1B7E7BE-E282-4DE4-A188-CC218865718A}" dt="2022-11-29T18:59:04.065" v="229" actId="478"/>
          <ac:spMkLst>
            <pc:docMk/>
            <pc:sldMk cId="0" sldId="256"/>
            <ac:spMk id="346" creationId="{FA770E1F-A177-D920-609B-3562015B1209}"/>
          </ac:spMkLst>
        </pc:spChg>
        <pc:spChg chg="mod">
          <ac:chgData name="Nicholas Pellegrino" userId="b49ed45e-6294-4b4c-abca-28eb42d90bed" providerId="ADAL" clId="{E1B7E7BE-E282-4DE4-A188-CC218865718A}" dt="2022-11-29T18:59:04.065" v="229" actId="478"/>
          <ac:spMkLst>
            <pc:docMk/>
            <pc:sldMk cId="0" sldId="256"/>
            <ac:spMk id="347" creationId="{0FC5A75E-22FE-F2D4-DE28-308D92DA6414}"/>
          </ac:spMkLst>
        </pc:spChg>
        <pc:spChg chg="mod">
          <ac:chgData name="Nicholas Pellegrino" userId="b49ed45e-6294-4b4c-abca-28eb42d90bed" providerId="ADAL" clId="{E1B7E7BE-E282-4DE4-A188-CC218865718A}" dt="2022-11-29T18:59:04.065" v="229" actId="478"/>
          <ac:spMkLst>
            <pc:docMk/>
            <pc:sldMk cId="0" sldId="256"/>
            <ac:spMk id="348" creationId="{B4729603-27D0-D49A-D813-580A19D26304}"/>
          </ac:spMkLst>
        </pc:spChg>
        <pc:spChg chg="mod">
          <ac:chgData name="Nicholas Pellegrino" userId="b49ed45e-6294-4b4c-abca-28eb42d90bed" providerId="ADAL" clId="{E1B7E7BE-E282-4DE4-A188-CC218865718A}" dt="2022-11-29T18:59:04.065" v="229" actId="478"/>
          <ac:spMkLst>
            <pc:docMk/>
            <pc:sldMk cId="0" sldId="256"/>
            <ac:spMk id="349" creationId="{713E9668-64DF-8241-39B1-9C620BE043C6}"/>
          </ac:spMkLst>
        </pc:spChg>
        <pc:spChg chg="mod">
          <ac:chgData name="Nicholas Pellegrino" userId="b49ed45e-6294-4b4c-abca-28eb42d90bed" providerId="ADAL" clId="{E1B7E7BE-E282-4DE4-A188-CC218865718A}" dt="2022-11-29T18:59:04.065" v="229" actId="478"/>
          <ac:spMkLst>
            <pc:docMk/>
            <pc:sldMk cId="0" sldId="256"/>
            <ac:spMk id="350" creationId="{5AC0662E-8CD2-6CA5-E18E-CC0CD7270B5D}"/>
          </ac:spMkLst>
        </pc:spChg>
        <pc:spChg chg="mod">
          <ac:chgData name="Nicholas Pellegrino" userId="b49ed45e-6294-4b4c-abca-28eb42d90bed" providerId="ADAL" clId="{E1B7E7BE-E282-4DE4-A188-CC218865718A}" dt="2022-11-29T18:59:04.065" v="229" actId="478"/>
          <ac:spMkLst>
            <pc:docMk/>
            <pc:sldMk cId="0" sldId="256"/>
            <ac:spMk id="351" creationId="{84D98A8C-1B70-F605-4790-B0047783C10F}"/>
          </ac:spMkLst>
        </pc:spChg>
        <pc:spChg chg="mod">
          <ac:chgData name="Nicholas Pellegrino" userId="b49ed45e-6294-4b4c-abca-28eb42d90bed" providerId="ADAL" clId="{E1B7E7BE-E282-4DE4-A188-CC218865718A}" dt="2022-11-29T18:59:04.065" v="229" actId="478"/>
          <ac:spMkLst>
            <pc:docMk/>
            <pc:sldMk cId="0" sldId="256"/>
            <ac:spMk id="352" creationId="{67163759-6D14-AA34-8ABE-8493FFE66972}"/>
          </ac:spMkLst>
        </pc:spChg>
        <pc:spChg chg="mod">
          <ac:chgData name="Nicholas Pellegrino" userId="b49ed45e-6294-4b4c-abca-28eb42d90bed" providerId="ADAL" clId="{E1B7E7BE-E282-4DE4-A188-CC218865718A}" dt="2022-11-29T18:59:04.065" v="229" actId="478"/>
          <ac:spMkLst>
            <pc:docMk/>
            <pc:sldMk cId="0" sldId="256"/>
            <ac:spMk id="353" creationId="{01744AA9-9E5F-B123-C89E-4A9627E90031}"/>
          </ac:spMkLst>
        </pc:spChg>
        <pc:spChg chg="mod">
          <ac:chgData name="Nicholas Pellegrino" userId="b49ed45e-6294-4b4c-abca-28eb42d90bed" providerId="ADAL" clId="{E1B7E7BE-E282-4DE4-A188-CC218865718A}" dt="2022-11-29T18:59:04.065" v="229" actId="478"/>
          <ac:spMkLst>
            <pc:docMk/>
            <pc:sldMk cId="0" sldId="256"/>
            <ac:spMk id="354" creationId="{9EE9E476-76CD-362F-02B4-8BB1480E8125}"/>
          </ac:spMkLst>
        </pc:spChg>
        <pc:spChg chg="mod">
          <ac:chgData name="Nicholas Pellegrino" userId="b49ed45e-6294-4b4c-abca-28eb42d90bed" providerId="ADAL" clId="{E1B7E7BE-E282-4DE4-A188-CC218865718A}" dt="2022-11-29T18:59:04.065" v="229" actId="478"/>
          <ac:spMkLst>
            <pc:docMk/>
            <pc:sldMk cId="0" sldId="256"/>
            <ac:spMk id="355" creationId="{326831F8-4E6A-7070-7B1F-ED1E0060846A}"/>
          </ac:spMkLst>
        </pc:spChg>
        <pc:spChg chg="mod">
          <ac:chgData name="Nicholas Pellegrino" userId="b49ed45e-6294-4b4c-abca-28eb42d90bed" providerId="ADAL" clId="{E1B7E7BE-E282-4DE4-A188-CC218865718A}" dt="2022-11-29T18:59:04.065" v="229" actId="478"/>
          <ac:spMkLst>
            <pc:docMk/>
            <pc:sldMk cId="0" sldId="256"/>
            <ac:spMk id="356" creationId="{581A7BAF-94A8-ABB8-901F-B0520F9698FA}"/>
          </ac:spMkLst>
        </pc:spChg>
        <pc:spChg chg="mod">
          <ac:chgData name="Nicholas Pellegrino" userId="b49ed45e-6294-4b4c-abca-28eb42d90bed" providerId="ADAL" clId="{E1B7E7BE-E282-4DE4-A188-CC218865718A}" dt="2022-11-29T18:59:04.065" v="229" actId="478"/>
          <ac:spMkLst>
            <pc:docMk/>
            <pc:sldMk cId="0" sldId="256"/>
            <ac:spMk id="357" creationId="{6D18C5DF-F340-5073-4CD1-A673B39BEC69}"/>
          </ac:spMkLst>
        </pc:spChg>
        <pc:spChg chg="mod">
          <ac:chgData name="Nicholas Pellegrino" userId="b49ed45e-6294-4b4c-abca-28eb42d90bed" providerId="ADAL" clId="{E1B7E7BE-E282-4DE4-A188-CC218865718A}" dt="2022-11-29T18:59:04.065" v="229" actId="478"/>
          <ac:spMkLst>
            <pc:docMk/>
            <pc:sldMk cId="0" sldId="256"/>
            <ac:spMk id="358" creationId="{72F83431-6F41-93B6-46B8-5343A12CAB39}"/>
          </ac:spMkLst>
        </pc:spChg>
        <pc:spChg chg="mod">
          <ac:chgData name="Nicholas Pellegrino" userId="b49ed45e-6294-4b4c-abca-28eb42d90bed" providerId="ADAL" clId="{E1B7E7BE-E282-4DE4-A188-CC218865718A}" dt="2022-11-29T18:59:04.065" v="229" actId="478"/>
          <ac:spMkLst>
            <pc:docMk/>
            <pc:sldMk cId="0" sldId="256"/>
            <ac:spMk id="359" creationId="{86312463-42E5-829A-01A7-19398D621DC5}"/>
          </ac:spMkLst>
        </pc:spChg>
        <pc:spChg chg="mod">
          <ac:chgData name="Nicholas Pellegrino" userId="b49ed45e-6294-4b4c-abca-28eb42d90bed" providerId="ADAL" clId="{E1B7E7BE-E282-4DE4-A188-CC218865718A}" dt="2022-11-29T18:59:04.065" v="229" actId="478"/>
          <ac:spMkLst>
            <pc:docMk/>
            <pc:sldMk cId="0" sldId="256"/>
            <ac:spMk id="360" creationId="{4B20ACA8-A982-E892-308E-8E31ACEADDAA}"/>
          </ac:spMkLst>
        </pc:spChg>
        <pc:spChg chg="mod">
          <ac:chgData name="Nicholas Pellegrino" userId="b49ed45e-6294-4b4c-abca-28eb42d90bed" providerId="ADAL" clId="{E1B7E7BE-E282-4DE4-A188-CC218865718A}" dt="2022-11-29T18:59:04.065" v="229" actId="478"/>
          <ac:spMkLst>
            <pc:docMk/>
            <pc:sldMk cId="0" sldId="256"/>
            <ac:spMk id="361" creationId="{22F9A4BB-CF6A-781C-2315-38C8A925E62C}"/>
          </ac:spMkLst>
        </pc:spChg>
        <pc:spChg chg="mod">
          <ac:chgData name="Nicholas Pellegrino" userId="b49ed45e-6294-4b4c-abca-28eb42d90bed" providerId="ADAL" clId="{E1B7E7BE-E282-4DE4-A188-CC218865718A}" dt="2022-11-29T18:59:04.065" v="229" actId="478"/>
          <ac:spMkLst>
            <pc:docMk/>
            <pc:sldMk cId="0" sldId="256"/>
            <ac:spMk id="362" creationId="{C98737BD-918A-D51A-09E9-317D3E763AA9}"/>
          </ac:spMkLst>
        </pc:spChg>
        <pc:spChg chg="mod">
          <ac:chgData name="Nicholas Pellegrino" userId="b49ed45e-6294-4b4c-abca-28eb42d90bed" providerId="ADAL" clId="{E1B7E7BE-E282-4DE4-A188-CC218865718A}" dt="2022-11-29T18:59:04.065" v="229" actId="478"/>
          <ac:spMkLst>
            <pc:docMk/>
            <pc:sldMk cId="0" sldId="256"/>
            <ac:spMk id="363" creationId="{64EA6ED8-74F0-ED7C-E62B-A445317A389C}"/>
          </ac:spMkLst>
        </pc:spChg>
        <pc:spChg chg="mod">
          <ac:chgData name="Nicholas Pellegrino" userId="b49ed45e-6294-4b4c-abca-28eb42d90bed" providerId="ADAL" clId="{E1B7E7BE-E282-4DE4-A188-CC218865718A}" dt="2022-11-29T18:59:04.065" v="229" actId="478"/>
          <ac:spMkLst>
            <pc:docMk/>
            <pc:sldMk cId="0" sldId="256"/>
            <ac:spMk id="364" creationId="{5A76CFEC-4248-B6B2-6A0E-25C5E6D4F4AA}"/>
          </ac:spMkLst>
        </pc:spChg>
        <pc:spChg chg="mod">
          <ac:chgData name="Nicholas Pellegrino" userId="b49ed45e-6294-4b4c-abca-28eb42d90bed" providerId="ADAL" clId="{E1B7E7BE-E282-4DE4-A188-CC218865718A}" dt="2022-11-29T18:59:04.065" v="229" actId="478"/>
          <ac:spMkLst>
            <pc:docMk/>
            <pc:sldMk cId="0" sldId="256"/>
            <ac:spMk id="365" creationId="{2708A678-2B1A-7576-ED2D-C3B597B23810}"/>
          </ac:spMkLst>
        </pc:spChg>
        <pc:spChg chg="mod">
          <ac:chgData name="Nicholas Pellegrino" userId="b49ed45e-6294-4b4c-abca-28eb42d90bed" providerId="ADAL" clId="{E1B7E7BE-E282-4DE4-A188-CC218865718A}" dt="2022-11-29T18:59:04.065" v="229" actId="478"/>
          <ac:spMkLst>
            <pc:docMk/>
            <pc:sldMk cId="0" sldId="256"/>
            <ac:spMk id="366" creationId="{68D3D26D-FE41-1A9F-DF72-C2C08AF4F310}"/>
          </ac:spMkLst>
        </pc:spChg>
        <pc:spChg chg="mod">
          <ac:chgData name="Nicholas Pellegrino" userId="b49ed45e-6294-4b4c-abca-28eb42d90bed" providerId="ADAL" clId="{E1B7E7BE-E282-4DE4-A188-CC218865718A}" dt="2022-11-29T18:59:04.065" v="229" actId="478"/>
          <ac:spMkLst>
            <pc:docMk/>
            <pc:sldMk cId="0" sldId="256"/>
            <ac:spMk id="367" creationId="{7B3E2646-7621-E8FF-F340-FB54038FA07C}"/>
          </ac:spMkLst>
        </pc:spChg>
        <pc:spChg chg="mod">
          <ac:chgData name="Nicholas Pellegrino" userId="b49ed45e-6294-4b4c-abca-28eb42d90bed" providerId="ADAL" clId="{E1B7E7BE-E282-4DE4-A188-CC218865718A}" dt="2022-11-29T18:59:04.065" v="229" actId="478"/>
          <ac:spMkLst>
            <pc:docMk/>
            <pc:sldMk cId="0" sldId="256"/>
            <ac:spMk id="368" creationId="{66C44503-A8F2-563A-5336-842AAAE26286}"/>
          </ac:spMkLst>
        </pc:spChg>
        <pc:spChg chg="mod">
          <ac:chgData name="Nicholas Pellegrino" userId="b49ed45e-6294-4b4c-abca-28eb42d90bed" providerId="ADAL" clId="{E1B7E7BE-E282-4DE4-A188-CC218865718A}" dt="2022-11-29T18:59:04.065" v="229" actId="478"/>
          <ac:spMkLst>
            <pc:docMk/>
            <pc:sldMk cId="0" sldId="256"/>
            <ac:spMk id="369" creationId="{5B870320-0E84-E38B-FB50-77B44FC14424}"/>
          </ac:spMkLst>
        </pc:spChg>
        <pc:spChg chg="mod">
          <ac:chgData name="Nicholas Pellegrino" userId="b49ed45e-6294-4b4c-abca-28eb42d90bed" providerId="ADAL" clId="{E1B7E7BE-E282-4DE4-A188-CC218865718A}" dt="2022-11-29T18:59:04.065" v="229" actId="478"/>
          <ac:spMkLst>
            <pc:docMk/>
            <pc:sldMk cId="0" sldId="256"/>
            <ac:spMk id="370" creationId="{3E7A6848-FB40-6364-FA9C-2FD3016A3499}"/>
          </ac:spMkLst>
        </pc:spChg>
        <pc:spChg chg="mod">
          <ac:chgData name="Nicholas Pellegrino" userId="b49ed45e-6294-4b4c-abca-28eb42d90bed" providerId="ADAL" clId="{E1B7E7BE-E282-4DE4-A188-CC218865718A}" dt="2022-11-29T18:59:04.065" v="229" actId="478"/>
          <ac:spMkLst>
            <pc:docMk/>
            <pc:sldMk cId="0" sldId="256"/>
            <ac:spMk id="371" creationId="{4CE3DAD5-AE6B-9E2D-F25B-817B730075D3}"/>
          </ac:spMkLst>
        </pc:spChg>
        <pc:spChg chg="mod">
          <ac:chgData name="Nicholas Pellegrino" userId="b49ed45e-6294-4b4c-abca-28eb42d90bed" providerId="ADAL" clId="{E1B7E7BE-E282-4DE4-A188-CC218865718A}" dt="2022-11-29T18:59:04.065" v="229" actId="478"/>
          <ac:spMkLst>
            <pc:docMk/>
            <pc:sldMk cId="0" sldId="256"/>
            <ac:spMk id="372" creationId="{50DBEA12-4D6E-00BA-D255-7779440F4AE1}"/>
          </ac:spMkLst>
        </pc:spChg>
        <pc:spChg chg="mod">
          <ac:chgData name="Nicholas Pellegrino" userId="b49ed45e-6294-4b4c-abca-28eb42d90bed" providerId="ADAL" clId="{E1B7E7BE-E282-4DE4-A188-CC218865718A}" dt="2022-11-29T18:59:04.065" v="229" actId="478"/>
          <ac:spMkLst>
            <pc:docMk/>
            <pc:sldMk cId="0" sldId="256"/>
            <ac:spMk id="373" creationId="{592CCA8C-A9F5-06BF-9538-E37ED6DA579A}"/>
          </ac:spMkLst>
        </pc:spChg>
        <pc:spChg chg="mod">
          <ac:chgData name="Nicholas Pellegrino" userId="b49ed45e-6294-4b4c-abca-28eb42d90bed" providerId="ADAL" clId="{E1B7E7BE-E282-4DE4-A188-CC218865718A}" dt="2022-11-29T18:59:04.065" v="229" actId="478"/>
          <ac:spMkLst>
            <pc:docMk/>
            <pc:sldMk cId="0" sldId="256"/>
            <ac:spMk id="374" creationId="{BB0CAD57-F0F4-297D-3227-951C9B715631}"/>
          </ac:spMkLst>
        </pc:spChg>
        <pc:spChg chg="mod">
          <ac:chgData name="Nicholas Pellegrino" userId="b49ed45e-6294-4b4c-abca-28eb42d90bed" providerId="ADAL" clId="{E1B7E7BE-E282-4DE4-A188-CC218865718A}" dt="2022-11-29T18:59:04.065" v="229" actId="478"/>
          <ac:spMkLst>
            <pc:docMk/>
            <pc:sldMk cId="0" sldId="256"/>
            <ac:spMk id="375" creationId="{8337BCEE-6D5C-5E0D-DCCB-95813AFAD858}"/>
          </ac:spMkLst>
        </pc:spChg>
        <pc:spChg chg="mod">
          <ac:chgData name="Nicholas Pellegrino" userId="b49ed45e-6294-4b4c-abca-28eb42d90bed" providerId="ADAL" clId="{E1B7E7BE-E282-4DE4-A188-CC218865718A}" dt="2022-11-29T18:59:04.065" v="229" actId="478"/>
          <ac:spMkLst>
            <pc:docMk/>
            <pc:sldMk cId="0" sldId="256"/>
            <ac:spMk id="376" creationId="{DDFB1200-0A8B-4F55-7A0C-5669A3129A1B}"/>
          </ac:spMkLst>
        </pc:spChg>
        <pc:spChg chg="mod">
          <ac:chgData name="Nicholas Pellegrino" userId="b49ed45e-6294-4b4c-abca-28eb42d90bed" providerId="ADAL" clId="{E1B7E7BE-E282-4DE4-A188-CC218865718A}" dt="2022-11-29T18:59:04.065" v="229" actId="478"/>
          <ac:spMkLst>
            <pc:docMk/>
            <pc:sldMk cId="0" sldId="256"/>
            <ac:spMk id="377" creationId="{9F720861-03B0-C66E-A043-5E5B2F8DABA2}"/>
          </ac:spMkLst>
        </pc:spChg>
        <pc:spChg chg="mod">
          <ac:chgData name="Nicholas Pellegrino" userId="b49ed45e-6294-4b4c-abca-28eb42d90bed" providerId="ADAL" clId="{E1B7E7BE-E282-4DE4-A188-CC218865718A}" dt="2022-11-29T18:59:04.065" v="229" actId="478"/>
          <ac:spMkLst>
            <pc:docMk/>
            <pc:sldMk cId="0" sldId="256"/>
            <ac:spMk id="378" creationId="{788237B7-8F7E-EE51-2261-10CF52F82ACD}"/>
          </ac:spMkLst>
        </pc:spChg>
        <pc:spChg chg="mod">
          <ac:chgData name="Nicholas Pellegrino" userId="b49ed45e-6294-4b4c-abca-28eb42d90bed" providerId="ADAL" clId="{E1B7E7BE-E282-4DE4-A188-CC218865718A}" dt="2022-11-29T18:59:04.065" v="229" actId="478"/>
          <ac:spMkLst>
            <pc:docMk/>
            <pc:sldMk cId="0" sldId="256"/>
            <ac:spMk id="379" creationId="{086F0730-03BB-FBC3-955E-AF40F1993448}"/>
          </ac:spMkLst>
        </pc:spChg>
        <pc:spChg chg="mod">
          <ac:chgData name="Nicholas Pellegrino" userId="b49ed45e-6294-4b4c-abca-28eb42d90bed" providerId="ADAL" clId="{E1B7E7BE-E282-4DE4-A188-CC218865718A}" dt="2022-11-29T18:59:04.065" v="229" actId="478"/>
          <ac:spMkLst>
            <pc:docMk/>
            <pc:sldMk cId="0" sldId="256"/>
            <ac:spMk id="380" creationId="{168B3DBB-3213-EDF7-D6A4-4920E59C335E}"/>
          </ac:spMkLst>
        </pc:spChg>
        <pc:spChg chg="mod">
          <ac:chgData name="Nicholas Pellegrino" userId="b49ed45e-6294-4b4c-abca-28eb42d90bed" providerId="ADAL" clId="{E1B7E7BE-E282-4DE4-A188-CC218865718A}" dt="2022-11-29T18:59:04.065" v="229" actId="478"/>
          <ac:spMkLst>
            <pc:docMk/>
            <pc:sldMk cId="0" sldId="256"/>
            <ac:spMk id="381" creationId="{C27301B0-37E9-B675-6D97-7E8CB23EA01A}"/>
          </ac:spMkLst>
        </pc:spChg>
        <pc:spChg chg="mod">
          <ac:chgData name="Nicholas Pellegrino" userId="b49ed45e-6294-4b4c-abca-28eb42d90bed" providerId="ADAL" clId="{E1B7E7BE-E282-4DE4-A188-CC218865718A}" dt="2022-11-29T18:59:04.065" v="229" actId="478"/>
          <ac:spMkLst>
            <pc:docMk/>
            <pc:sldMk cId="0" sldId="256"/>
            <ac:spMk id="382" creationId="{43691A85-AC87-797D-225E-C0B796AC6DA0}"/>
          </ac:spMkLst>
        </pc:spChg>
        <pc:spChg chg="mod">
          <ac:chgData name="Nicholas Pellegrino" userId="b49ed45e-6294-4b4c-abca-28eb42d90bed" providerId="ADAL" clId="{E1B7E7BE-E282-4DE4-A188-CC218865718A}" dt="2022-11-29T18:59:04.065" v="229" actId="478"/>
          <ac:spMkLst>
            <pc:docMk/>
            <pc:sldMk cId="0" sldId="256"/>
            <ac:spMk id="383" creationId="{EB296040-BB50-84CC-CDD2-C7CB35DB5ACC}"/>
          </ac:spMkLst>
        </pc:spChg>
        <pc:spChg chg="mod">
          <ac:chgData name="Nicholas Pellegrino" userId="b49ed45e-6294-4b4c-abca-28eb42d90bed" providerId="ADAL" clId="{E1B7E7BE-E282-4DE4-A188-CC218865718A}" dt="2022-11-29T18:59:04.065" v="229" actId="478"/>
          <ac:spMkLst>
            <pc:docMk/>
            <pc:sldMk cId="0" sldId="256"/>
            <ac:spMk id="384" creationId="{39BD8F14-AEC9-F06A-209E-4A9B3F407703}"/>
          </ac:spMkLst>
        </pc:spChg>
        <pc:spChg chg="mod">
          <ac:chgData name="Nicholas Pellegrino" userId="b49ed45e-6294-4b4c-abca-28eb42d90bed" providerId="ADAL" clId="{E1B7E7BE-E282-4DE4-A188-CC218865718A}" dt="2022-11-29T18:59:04.065" v="229" actId="478"/>
          <ac:spMkLst>
            <pc:docMk/>
            <pc:sldMk cId="0" sldId="256"/>
            <ac:spMk id="385" creationId="{9B62B5B0-2E77-F6ED-41A9-25A4FAD5D043}"/>
          </ac:spMkLst>
        </pc:spChg>
        <pc:spChg chg="mod">
          <ac:chgData name="Nicholas Pellegrino" userId="b49ed45e-6294-4b4c-abca-28eb42d90bed" providerId="ADAL" clId="{E1B7E7BE-E282-4DE4-A188-CC218865718A}" dt="2022-11-29T18:59:04.065" v="229" actId="478"/>
          <ac:spMkLst>
            <pc:docMk/>
            <pc:sldMk cId="0" sldId="256"/>
            <ac:spMk id="386" creationId="{3359AA6A-1325-7720-59E7-7832B1F37DDF}"/>
          </ac:spMkLst>
        </pc:spChg>
        <pc:spChg chg="mod">
          <ac:chgData name="Nicholas Pellegrino" userId="b49ed45e-6294-4b4c-abca-28eb42d90bed" providerId="ADAL" clId="{E1B7E7BE-E282-4DE4-A188-CC218865718A}" dt="2022-11-29T18:59:04.065" v="229" actId="478"/>
          <ac:spMkLst>
            <pc:docMk/>
            <pc:sldMk cId="0" sldId="256"/>
            <ac:spMk id="387" creationId="{99CCDD9E-9D1B-2EA5-EF28-B1B9DA1D750E}"/>
          </ac:spMkLst>
        </pc:spChg>
        <pc:spChg chg="mod">
          <ac:chgData name="Nicholas Pellegrino" userId="b49ed45e-6294-4b4c-abca-28eb42d90bed" providerId="ADAL" clId="{E1B7E7BE-E282-4DE4-A188-CC218865718A}" dt="2022-11-29T18:59:04.065" v="229" actId="478"/>
          <ac:spMkLst>
            <pc:docMk/>
            <pc:sldMk cId="0" sldId="256"/>
            <ac:spMk id="388" creationId="{E4B4C660-66CA-9006-3ACB-C2BA0BFB9829}"/>
          </ac:spMkLst>
        </pc:spChg>
        <pc:spChg chg="mod">
          <ac:chgData name="Nicholas Pellegrino" userId="b49ed45e-6294-4b4c-abca-28eb42d90bed" providerId="ADAL" clId="{E1B7E7BE-E282-4DE4-A188-CC218865718A}" dt="2022-11-29T18:59:04.065" v="229" actId="478"/>
          <ac:spMkLst>
            <pc:docMk/>
            <pc:sldMk cId="0" sldId="256"/>
            <ac:spMk id="389" creationId="{2BB6A5ED-D543-BB75-7F24-2E649FAEC8D1}"/>
          </ac:spMkLst>
        </pc:spChg>
        <pc:spChg chg="mod">
          <ac:chgData name="Nicholas Pellegrino" userId="b49ed45e-6294-4b4c-abca-28eb42d90bed" providerId="ADAL" clId="{E1B7E7BE-E282-4DE4-A188-CC218865718A}" dt="2022-11-29T18:59:04.065" v="229" actId="478"/>
          <ac:spMkLst>
            <pc:docMk/>
            <pc:sldMk cId="0" sldId="256"/>
            <ac:spMk id="390" creationId="{C1359B94-325A-F2EE-C1F1-FA0B3F25B68E}"/>
          </ac:spMkLst>
        </pc:spChg>
        <pc:spChg chg="mod">
          <ac:chgData name="Nicholas Pellegrino" userId="b49ed45e-6294-4b4c-abca-28eb42d90bed" providerId="ADAL" clId="{E1B7E7BE-E282-4DE4-A188-CC218865718A}" dt="2022-11-29T18:59:04.065" v="229" actId="478"/>
          <ac:spMkLst>
            <pc:docMk/>
            <pc:sldMk cId="0" sldId="256"/>
            <ac:spMk id="391" creationId="{7486E80A-0490-CD74-A3A7-CFE20E927E10}"/>
          </ac:spMkLst>
        </pc:spChg>
        <pc:spChg chg="mod">
          <ac:chgData name="Nicholas Pellegrino" userId="b49ed45e-6294-4b4c-abca-28eb42d90bed" providerId="ADAL" clId="{E1B7E7BE-E282-4DE4-A188-CC218865718A}" dt="2022-11-29T18:59:04.065" v="229" actId="478"/>
          <ac:spMkLst>
            <pc:docMk/>
            <pc:sldMk cId="0" sldId="256"/>
            <ac:spMk id="392" creationId="{A7735385-8958-B9F3-FA6F-D864063D68F4}"/>
          </ac:spMkLst>
        </pc:spChg>
        <pc:spChg chg="mod">
          <ac:chgData name="Nicholas Pellegrino" userId="b49ed45e-6294-4b4c-abca-28eb42d90bed" providerId="ADAL" clId="{E1B7E7BE-E282-4DE4-A188-CC218865718A}" dt="2022-11-29T18:59:04.065" v="229" actId="478"/>
          <ac:spMkLst>
            <pc:docMk/>
            <pc:sldMk cId="0" sldId="256"/>
            <ac:spMk id="393" creationId="{ED220268-BC1E-7455-A5CF-EA28EE6ABDEE}"/>
          </ac:spMkLst>
        </pc:spChg>
        <pc:spChg chg="mod">
          <ac:chgData name="Nicholas Pellegrino" userId="b49ed45e-6294-4b4c-abca-28eb42d90bed" providerId="ADAL" clId="{E1B7E7BE-E282-4DE4-A188-CC218865718A}" dt="2022-11-29T18:59:04.065" v="229" actId="478"/>
          <ac:spMkLst>
            <pc:docMk/>
            <pc:sldMk cId="0" sldId="256"/>
            <ac:spMk id="394" creationId="{40C058AB-AADA-CF3C-1EA4-EA5669D009CE}"/>
          </ac:spMkLst>
        </pc:spChg>
        <pc:spChg chg="mod">
          <ac:chgData name="Nicholas Pellegrino" userId="b49ed45e-6294-4b4c-abca-28eb42d90bed" providerId="ADAL" clId="{E1B7E7BE-E282-4DE4-A188-CC218865718A}" dt="2022-11-29T18:59:04.065" v="229" actId="478"/>
          <ac:spMkLst>
            <pc:docMk/>
            <pc:sldMk cId="0" sldId="256"/>
            <ac:spMk id="395" creationId="{EE16F961-1857-94F4-4534-B5EA5CCC6DAE}"/>
          </ac:spMkLst>
        </pc:spChg>
        <pc:spChg chg="mod">
          <ac:chgData name="Nicholas Pellegrino" userId="b49ed45e-6294-4b4c-abca-28eb42d90bed" providerId="ADAL" clId="{E1B7E7BE-E282-4DE4-A188-CC218865718A}" dt="2022-11-29T18:59:04.065" v="229" actId="478"/>
          <ac:spMkLst>
            <pc:docMk/>
            <pc:sldMk cId="0" sldId="256"/>
            <ac:spMk id="396" creationId="{EB4E25C9-C8EA-1D54-2486-00D673C40C7F}"/>
          </ac:spMkLst>
        </pc:spChg>
        <pc:spChg chg="mod">
          <ac:chgData name="Nicholas Pellegrino" userId="b49ed45e-6294-4b4c-abca-28eb42d90bed" providerId="ADAL" clId="{E1B7E7BE-E282-4DE4-A188-CC218865718A}" dt="2022-11-29T18:59:04.065" v="229" actId="478"/>
          <ac:spMkLst>
            <pc:docMk/>
            <pc:sldMk cId="0" sldId="256"/>
            <ac:spMk id="397" creationId="{BF65930F-EF8E-3E18-12BD-B025C3313880}"/>
          </ac:spMkLst>
        </pc:spChg>
        <pc:spChg chg="mod">
          <ac:chgData name="Nicholas Pellegrino" userId="b49ed45e-6294-4b4c-abca-28eb42d90bed" providerId="ADAL" clId="{E1B7E7BE-E282-4DE4-A188-CC218865718A}" dt="2022-11-29T18:59:04.065" v="229" actId="478"/>
          <ac:spMkLst>
            <pc:docMk/>
            <pc:sldMk cId="0" sldId="256"/>
            <ac:spMk id="398" creationId="{AD8D4FB2-CC76-7322-AE69-07B7A8B77AA9}"/>
          </ac:spMkLst>
        </pc:spChg>
        <pc:spChg chg="mod">
          <ac:chgData name="Nicholas Pellegrino" userId="b49ed45e-6294-4b4c-abca-28eb42d90bed" providerId="ADAL" clId="{E1B7E7BE-E282-4DE4-A188-CC218865718A}" dt="2022-11-29T18:59:04.065" v="229" actId="478"/>
          <ac:spMkLst>
            <pc:docMk/>
            <pc:sldMk cId="0" sldId="256"/>
            <ac:spMk id="399" creationId="{C3974467-126C-06F2-E522-DA2F95326A3D}"/>
          </ac:spMkLst>
        </pc:spChg>
        <pc:spChg chg="mod">
          <ac:chgData name="Nicholas Pellegrino" userId="b49ed45e-6294-4b4c-abca-28eb42d90bed" providerId="ADAL" clId="{E1B7E7BE-E282-4DE4-A188-CC218865718A}" dt="2022-11-29T18:59:04.065" v="229" actId="478"/>
          <ac:spMkLst>
            <pc:docMk/>
            <pc:sldMk cId="0" sldId="256"/>
            <ac:spMk id="400" creationId="{F6838216-0599-99B1-95B9-1E31F00181FD}"/>
          </ac:spMkLst>
        </pc:spChg>
        <pc:spChg chg="mod">
          <ac:chgData name="Nicholas Pellegrino" userId="b49ed45e-6294-4b4c-abca-28eb42d90bed" providerId="ADAL" clId="{E1B7E7BE-E282-4DE4-A188-CC218865718A}" dt="2022-11-29T18:59:04.065" v="229" actId="478"/>
          <ac:spMkLst>
            <pc:docMk/>
            <pc:sldMk cId="0" sldId="256"/>
            <ac:spMk id="401" creationId="{0A799445-D0F3-E7B5-5AD2-0426424C959F}"/>
          </ac:spMkLst>
        </pc:spChg>
        <pc:spChg chg="mod">
          <ac:chgData name="Nicholas Pellegrino" userId="b49ed45e-6294-4b4c-abca-28eb42d90bed" providerId="ADAL" clId="{E1B7E7BE-E282-4DE4-A188-CC218865718A}" dt="2022-11-29T18:59:04.065" v="229" actId="478"/>
          <ac:spMkLst>
            <pc:docMk/>
            <pc:sldMk cId="0" sldId="256"/>
            <ac:spMk id="402" creationId="{058305CE-CF47-4DA7-9F8E-606C676AC22D}"/>
          </ac:spMkLst>
        </pc:spChg>
        <pc:spChg chg="mod">
          <ac:chgData name="Nicholas Pellegrino" userId="b49ed45e-6294-4b4c-abca-28eb42d90bed" providerId="ADAL" clId="{E1B7E7BE-E282-4DE4-A188-CC218865718A}" dt="2022-11-29T18:59:04.065" v="229" actId="478"/>
          <ac:spMkLst>
            <pc:docMk/>
            <pc:sldMk cId="0" sldId="256"/>
            <ac:spMk id="403" creationId="{BD27948E-022B-46DB-38CA-3336D735F67D}"/>
          </ac:spMkLst>
        </pc:spChg>
        <pc:spChg chg="mod">
          <ac:chgData name="Nicholas Pellegrino" userId="b49ed45e-6294-4b4c-abca-28eb42d90bed" providerId="ADAL" clId="{E1B7E7BE-E282-4DE4-A188-CC218865718A}" dt="2022-11-29T18:59:04.065" v="229" actId="478"/>
          <ac:spMkLst>
            <pc:docMk/>
            <pc:sldMk cId="0" sldId="256"/>
            <ac:spMk id="404" creationId="{250846B0-D985-265F-A69F-CFAFE7D793D8}"/>
          </ac:spMkLst>
        </pc:spChg>
        <pc:spChg chg="mod">
          <ac:chgData name="Nicholas Pellegrino" userId="b49ed45e-6294-4b4c-abca-28eb42d90bed" providerId="ADAL" clId="{E1B7E7BE-E282-4DE4-A188-CC218865718A}" dt="2022-11-29T18:59:04.065" v="229" actId="478"/>
          <ac:spMkLst>
            <pc:docMk/>
            <pc:sldMk cId="0" sldId="256"/>
            <ac:spMk id="405" creationId="{FFD487A3-87BB-BCA1-F972-2C18741B3808}"/>
          </ac:spMkLst>
        </pc:spChg>
        <pc:spChg chg="mod">
          <ac:chgData name="Nicholas Pellegrino" userId="b49ed45e-6294-4b4c-abca-28eb42d90bed" providerId="ADAL" clId="{E1B7E7BE-E282-4DE4-A188-CC218865718A}" dt="2022-11-29T18:59:04.065" v="229" actId="478"/>
          <ac:spMkLst>
            <pc:docMk/>
            <pc:sldMk cId="0" sldId="256"/>
            <ac:spMk id="406" creationId="{4E419B44-D7DC-7DF1-C804-1134CEB1957B}"/>
          </ac:spMkLst>
        </pc:spChg>
        <pc:spChg chg="mod">
          <ac:chgData name="Nicholas Pellegrino" userId="b49ed45e-6294-4b4c-abca-28eb42d90bed" providerId="ADAL" clId="{E1B7E7BE-E282-4DE4-A188-CC218865718A}" dt="2022-11-29T18:59:04.065" v="229" actId="478"/>
          <ac:spMkLst>
            <pc:docMk/>
            <pc:sldMk cId="0" sldId="256"/>
            <ac:spMk id="407" creationId="{25D2D6A2-BB8B-C59F-4C9B-3DDA39C0C966}"/>
          </ac:spMkLst>
        </pc:spChg>
        <pc:spChg chg="mod">
          <ac:chgData name="Nicholas Pellegrino" userId="b49ed45e-6294-4b4c-abca-28eb42d90bed" providerId="ADAL" clId="{E1B7E7BE-E282-4DE4-A188-CC218865718A}" dt="2022-11-29T18:59:04.065" v="229" actId="478"/>
          <ac:spMkLst>
            <pc:docMk/>
            <pc:sldMk cId="0" sldId="256"/>
            <ac:spMk id="408" creationId="{D13E53E4-6125-8045-DB73-31C0942AE272}"/>
          </ac:spMkLst>
        </pc:spChg>
        <pc:spChg chg="mod">
          <ac:chgData name="Nicholas Pellegrino" userId="b49ed45e-6294-4b4c-abca-28eb42d90bed" providerId="ADAL" clId="{E1B7E7BE-E282-4DE4-A188-CC218865718A}" dt="2022-11-29T18:59:04.065" v="229" actId="478"/>
          <ac:spMkLst>
            <pc:docMk/>
            <pc:sldMk cId="0" sldId="256"/>
            <ac:spMk id="409" creationId="{F01A35D2-2D8F-CE2F-B1FF-63C389A32C8F}"/>
          </ac:spMkLst>
        </pc:spChg>
        <pc:spChg chg="mod">
          <ac:chgData name="Nicholas Pellegrino" userId="b49ed45e-6294-4b4c-abca-28eb42d90bed" providerId="ADAL" clId="{E1B7E7BE-E282-4DE4-A188-CC218865718A}" dt="2022-11-29T18:59:04.065" v="229" actId="478"/>
          <ac:spMkLst>
            <pc:docMk/>
            <pc:sldMk cId="0" sldId="256"/>
            <ac:spMk id="410" creationId="{8B48324F-EB93-19F5-4E7B-79F047207268}"/>
          </ac:spMkLst>
        </pc:spChg>
        <pc:spChg chg="mod">
          <ac:chgData name="Nicholas Pellegrino" userId="b49ed45e-6294-4b4c-abca-28eb42d90bed" providerId="ADAL" clId="{E1B7E7BE-E282-4DE4-A188-CC218865718A}" dt="2022-11-29T18:59:04.065" v="229" actId="478"/>
          <ac:spMkLst>
            <pc:docMk/>
            <pc:sldMk cId="0" sldId="256"/>
            <ac:spMk id="411" creationId="{F1051EB3-878D-77F3-1D68-C5B6E732DFCA}"/>
          </ac:spMkLst>
        </pc:spChg>
        <pc:spChg chg="mod">
          <ac:chgData name="Nicholas Pellegrino" userId="b49ed45e-6294-4b4c-abca-28eb42d90bed" providerId="ADAL" clId="{E1B7E7BE-E282-4DE4-A188-CC218865718A}" dt="2022-11-29T18:59:04.065" v="229" actId="478"/>
          <ac:spMkLst>
            <pc:docMk/>
            <pc:sldMk cId="0" sldId="256"/>
            <ac:spMk id="412" creationId="{A1193FC7-B8BD-871B-6B3C-22FCAFAF7DBC}"/>
          </ac:spMkLst>
        </pc:spChg>
        <pc:spChg chg="mod">
          <ac:chgData name="Nicholas Pellegrino" userId="b49ed45e-6294-4b4c-abca-28eb42d90bed" providerId="ADAL" clId="{E1B7E7BE-E282-4DE4-A188-CC218865718A}" dt="2022-11-29T18:59:04.065" v="229" actId="478"/>
          <ac:spMkLst>
            <pc:docMk/>
            <pc:sldMk cId="0" sldId="256"/>
            <ac:spMk id="413" creationId="{A4750A75-E8B0-C671-9F91-9E228C8EF277}"/>
          </ac:spMkLst>
        </pc:spChg>
        <pc:spChg chg="mod">
          <ac:chgData name="Nicholas Pellegrino" userId="b49ed45e-6294-4b4c-abca-28eb42d90bed" providerId="ADAL" clId="{E1B7E7BE-E282-4DE4-A188-CC218865718A}" dt="2022-11-29T18:59:04.065" v="229" actId="478"/>
          <ac:spMkLst>
            <pc:docMk/>
            <pc:sldMk cId="0" sldId="256"/>
            <ac:spMk id="414" creationId="{3CFCD8AB-DB1E-5128-90EA-A9037EC3CA43}"/>
          </ac:spMkLst>
        </pc:spChg>
        <pc:spChg chg="mod">
          <ac:chgData name="Nicholas Pellegrino" userId="b49ed45e-6294-4b4c-abca-28eb42d90bed" providerId="ADAL" clId="{E1B7E7BE-E282-4DE4-A188-CC218865718A}" dt="2022-11-29T18:59:04.065" v="229" actId="478"/>
          <ac:spMkLst>
            <pc:docMk/>
            <pc:sldMk cId="0" sldId="256"/>
            <ac:spMk id="415" creationId="{33D5F22F-AB9E-863C-3778-DF35B98F1F52}"/>
          </ac:spMkLst>
        </pc:spChg>
        <pc:spChg chg="mod">
          <ac:chgData name="Nicholas Pellegrino" userId="b49ed45e-6294-4b4c-abca-28eb42d90bed" providerId="ADAL" clId="{E1B7E7BE-E282-4DE4-A188-CC218865718A}" dt="2022-11-29T18:59:04.065" v="229" actId="478"/>
          <ac:spMkLst>
            <pc:docMk/>
            <pc:sldMk cId="0" sldId="256"/>
            <ac:spMk id="416" creationId="{D244BFB4-25B8-DA63-25FE-10152E47F992}"/>
          </ac:spMkLst>
        </pc:spChg>
        <pc:spChg chg="mod">
          <ac:chgData name="Nicholas Pellegrino" userId="b49ed45e-6294-4b4c-abca-28eb42d90bed" providerId="ADAL" clId="{E1B7E7BE-E282-4DE4-A188-CC218865718A}" dt="2022-11-29T18:59:04.065" v="229" actId="478"/>
          <ac:spMkLst>
            <pc:docMk/>
            <pc:sldMk cId="0" sldId="256"/>
            <ac:spMk id="417" creationId="{DA5B75C5-0ADF-1E69-4DA7-F57E30C293B2}"/>
          </ac:spMkLst>
        </pc:spChg>
        <pc:spChg chg="mod">
          <ac:chgData name="Nicholas Pellegrino" userId="b49ed45e-6294-4b4c-abca-28eb42d90bed" providerId="ADAL" clId="{E1B7E7BE-E282-4DE4-A188-CC218865718A}" dt="2022-11-29T18:59:04.065" v="229" actId="478"/>
          <ac:spMkLst>
            <pc:docMk/>
            <pc:sldMk cId="0" sldId="256"/>
            <ac:spMk id="418" creationId="{D6144B3C-F4D2-6E6D-8451-138AF63E2BAB}"/>
          </ac:spMkLst>
        </pc:spChg>
        <pc:spChg chg="mod">
          <ac:chgData name="Nicholas Pellegrino" userId="b49ed45e-6294-4b4c-abca-28eb42d90bed" providerId="ADAL" clId="{E1B7E7BE-E282-4DE4-A188-CC218865718A}" dt="2022-11-29T18:59:04.065" v="229" actId="478"/>
          <ac:spMkLst>
            <pc:docMk/>
            <pc:sldMk cId="0" sldId="256"/>
            <ac:spMk id="419" creationId="{D015DAA2-3DF2-DC64-1681-F0725793B53D}"/>
          </ac:spMkLst>
        </pc:spChg>
        <pc:spChg chg="mod">
          <ac:chgData name="Nicholas Pellegrino" userId="b49ed45e-6294-4b4c-abca-28eb42d90bed" providerId="ADAL" clId="{E1B7E7BE-E282-4DE4-A188-CC218865718A}" dt="2022-11-29T18:59:04.065" v="229" actId="478"/>
          <ac:spMkLst>
            <pc:docMk/>
            <pc:sldMk cId="0" sldId="256"/>
            <ac:spMk id="420" creationId="{0A6BDAD4-B3F3-E71F-7D70-0B17966F4A4F}"/>
          </ac:spMkLst>
        </pc:spChg>
        <pc:spChg chg="mod">
          <ac:chgData name="Nicholas Pellegrino" userId="b49ed45e-6294-4b4c-abca-28eb42d90bed" providerId="ADAL" clId="{E1B7E7BE-E282-4DE4-A188-CC218865718A}" dt="2022-11-29T18:59:04.065" v="229" actId="478"/>
          <ac:spMkLst>
            <pc:docMk/>
            <pc:sldMk cId="0" sldId="256"/>
            <ac:spMk id="421" creationId="{DC357B8C-1143-272C-A129-B7BF23886DA5}"/>
          </ac:spMkLst>
        </pc:spChg>
        <pc:spChg chg="mod">
          <ac:chgData name="Nicholas Pellegrino" userId="b49ed45e-6294-4b4c-abca-28eb42d90bed" providerId="ADAL" clId="{E1B7E7BE-E282-4DE4-A188-CC218865718A}" dt="2022-11-29T18:59:04.065" v="229" actId="478"/>
          <ac:spMkLst>
            <pc:docMk/>
            <pc:sldMk cId="0" sldId="256"/>
            <ac:spMk id="422" creationId="{594C1741-8A0D-8D94-3E8B-F2C4E38F9D2A}"/>
          </ac:spMkLst>
        </pc:spChg>
        <pc:spChg chg="mod">
          <ac:chgData name="Nicholas Pellegrino" userId="b49ed45e-6294-4b4c-abca-28eb42d90bed" providerId="ADAL" clId="{E1B7E7BE-E282-4DE4-A188-CC218865718A}" dt="2022-11-29T18:59:04.065" v="229" actId="478"/>
          <ac:spMkLst>
            <pc:docMk/>
            <pc:sldMk cId="0" sldId="256"/>
            <ac:spMk id="423" creationId="{12E1152E-6F82-6D6A-0CDE-DD97B0A36BF5}"/>
          </ac:spMkLst>
        </pc:spChg>
        <pc:spChg chg="mod">
          <ac:chgData name="Nicholas Pellegrino" userId="b49ed45e-6294-4b4c-abca-28eb42d90bed" providerId="ADAL" clId="{E1B7E7BE-E282-4DE4-A188-CC218865718A}" dt="2022-11-29T18:59:04.065" v="229" actId="478"/>
          <ac:spMkLst>
            <pc:docMk/>
            <pc:sldMk cId="0" sldId="256"/>
            <ac:spMk id="424" creationId="{B9E23A12-DD9B-22B0-E6FC-0ADD3962C57C}"/>
          </ac:spMkLst>
        </pc:spChg>
        <pc:spChg chg="mod">
          <ac:chgData name="Nicholas Pellegrino" userId="b49ed45e-6294-4b4c-abca-28eb42d90bed" providerId="ADAL" clId="{E1B7E7BE-E282-4DE4-A188-CC218865718A}" dt="2022-11-29T18:59:04.065" v="229" actId="478"/>
          <ac:spMkLst>
            <pc:docMk/>
            <pc:sldMk cId="0" sldId="256"/>
            <ac:spMk id="425" creationId="{11140EE7-A7B6-095E-1688-634A2FA740D9}"/>
          </ac:spMkLst>
        </pc:spChg>
        <pc:spChg chg="mod">
          <ac:chgData name="Nicholas Pellegrino" userId="b49ed45e-6294-4b4c-abca-28eb42d90bed" providerId="ADAL" clId="{E1B7E7BE-E282-4DE4-A188-CC218865718A}" dt="2022-11-29T18:59:04.065" v="229" actId="478"/>
          <ac:spMkLst>
            <pc:docMk/>
            <pc:sldMk cId="0" sldId="256"/>
            <ac:spMk id="426" creationId="{07F1CCE2-A9FD-646A-401D-12848D06B40D}"/>
          </ac:spMkLst>
        </pc:spChg>
        <pc:spChg chg="mod">
          <ac:chgData name="Nicholas Pellegrino" userId="b49ed45e-6294-4b4c-abca-28eb42d90bed" providerId="ADAL" clId="{E1B7E7BE-E282-4DE4-A188-CC218865718A}" dt="2022-11-29T18:59:04.065" v="229" actId="478"/>
          <ac:spMkLst>
            <pc:docMk/>
            <pc:sldMk cId="0" sldId="256"/>
            <ac:spMk id="427" creationId="{B1289521-8571-8827-06C2-46532D3FCBCE}"/>
          </ac:spMkLst>
        </pc:spChg>
        <pc:spChg chg="mod">
          <ac:chgData name="Nicholas Pellegrino" userId="b49ed45e-6294-4b4c-abca-28eb42d90bed" providerId="ADAL" clId="{E1B7E7BE-E282-4DE4-A188-CC218865718A}" dt="2022-11-29T18:59:04.065" v="229" actId="478"/>
          <ac:spMkLst>
            <pc:docMk/>
            <pc:sldMk cId="0" sldId="256"/>
            <ac:spMk id="428" creationId="{E8036B56-B4E7-FAD8-A15A-F649E1C3C5BC}"/>
          </ac:spMkLst>
        </pc:spChg>
        <pc:spChg chg="mod">
          <ac:chgData name="Nicholas Pellegrino" userId="b49ed45e-6294-4b4c-abca-28eb42d90bed" providerId="ADAL" clId="{E1B7E7BE-E282-4DE4-A188-CC218865718A}" dt="2022-11-29T18:59:04.065" v="229" actId="478"/>
          <ac:spMkLst>
            <pc:docMk/>
            <pc:sldMk cId="0" sldId="256"/>
            <ac:spMk id="429" creationId="{870FE530-6735-8AB3-40DD-4D175E536BD1}"/>
          </ac:spMkLst>
        </pc:spChg>
        <pc:spChg chg="mod">
          <ac:chgData name="Nicholas Pellegrino" userId="b49ed45e-6294-4b4c-abca-28eb42d90bed" providerId="ADAL" clId="{E1B7E7BE-E282-4DE4-A188-CC218865718A}" dt="2022-11-29T18:59:04.065" v="229" actId="478"/>
          <ac:spMkLst>
            <pc:docMk/>
            <pc:sldMk cId="0" sldId="256"/>
            <ac:spMk id="430" creationId="{46DC5692-004E-5569-9C0C-50DA5FA3D5A5}"/>
          </ac:spMkLst>
        </pc:spChg>
        <pc:spChg chg="mod">
          <ac:chgData name="Nicholas Pellegrino" userId="b49ed45e-6294-4b4c-abca-28eb42d90bed" providerId="ADAL" clId="{E1B7E7BE-E282-4DE4-A188-CC218865718A}" dt="2022-11-29T18:59:04.065" v="229" actId="478"/>
          <ac:spMkLst>
            <pc:docMk/>
            <pc:sldMk cId="0" sldId="256"/>
            <ac:spMk id="431" creationId="{062C4658-D348-7748-8BD3-3C864E5F481C}"/>
          </ac:spMkLst>
        </pc:spChg>
        <pc:spChg chg="mod">
          <ac:chgData name="Nicholas Pellegrino" userId="b49ed45e-6294-4b4c-abca-28eb42d90bed" providerId="ADAL" clId="{E1B7E7BE-E282-4DE4-A188-CC218865718A}" dt="2022-11-29T18:59:04.065" v="229" actId="478"/>
          <ac:spMkLst>
            <pc:docMk/>
            <pc:sldMk cId="0" sldId="256"/>
            <ac:spMk id="432" creationId="{01762DC3-3EAD-1A05-456E-5A36E49EA8A7}"/>
          </ac:spMkLst>
        </pc:spChg>
        <pc:spChg chg="mod">
          <ac:chgData name="Nicholas Pellegrino" userId="b49ed45e-6294-4b4c-abca-28eb42d90bed" providerId="ADAL" clId="{E1B7E7BE-E282-4DE4-A188-CC218865718A}" dt="2022-11-29T18:59:04.065" v="229" actId="478"/>
          <ac:spMkLst>
            <pc:docMk/>
            <pc:sldMk cId="0" sldId="256"/>
            <ac:spMk id="433" creationId="{6C50BC8B-7FFC-D881-4261-D7D4F6632F86}"/>
          </ac:spMkLst>
        </pc:spChg>
        <pc:spChg chg="mod">
          <ac:chgData name="Nicholas Pellegrino" userId="b49ed45e-6294-4b4c-abca-28eb42d90bed" providerId="ADAL" clId="{E1B7E7BE-E282-4DE4-A188-CC218865718A}" dt="2022-11-29T18:59:04.065" v="229" actId="478"/>
          <ac:spMkLst>
            <pc:docMk/>
            <pc:sldMk cId="0" sldId="256"/>
            <ac:spMk id="434" creationId="{6D25D446-4AEE-35A5-F58C-A1D4C6F5F1CC}"/>
          </ac:spMkLst>
        </pc:spChg>
        <pc:spChg chg="mod">
          <ac:chgData name="Nicholas Pellegrino" userId="b49ed45e-6294-4b4c-abca-28eb42d90bed" providerId="ADAL" clId="{E1B7E7BE-E282-4DE4-A188-CC218865718A}" dt="2022-11-29T18:59:04.065" v="229" actId="478"/>
          <ac:spMkLst>
            <pc:docMk/>
            <pc:sldMk cId="0" sldId="256"/>
            <ac:spMk id="435" creationId="{1C8B661A-29DF-075C-CD12-7FA7FB735C8F}"/>
          </ac:spMkLst>
        </pc:spChg>
        <pc:spChg chg="mod">
          <ac:chgData name="Nicholas Pellegrino" userId="b49ed45e-6294-4b4c-abca-28eb42d90bed" providerId="ADAL" clId="{E1B7E7BE-E282-4DE4-A188-CC218865718A}" dt="2022-11-29T18:59:04.065" v="229" actId="478"/>
          <ac:spMkLst>
            <pc:docMk/>
            <pc:sldMk cId="0" sldId="256"/>
            <ac:spMk id="436" creationId="{49BABD60-F3D1-6888-13AD-A28A7EF50CFA}"/>
          </ac:spMkLst>
        </pc:spChg>
        <pc:spChg chg="mod">
          <ac:chgData name="Nicholas Pellegrino" userId="b49ed45e-6294-4b4c-abca-28eb42d90bed" providerId="ADAL" clId="{E1B7E7BE-E282-4DE4-A188-CC218865718A}" dt="2022-11-29T18:59:04.065" v="229" actId="478"/>
          <ac:spMkLst>
            <pc:docMk/>
            <pc:sldMk cId="0" sldId="256"/>
            <ac:spMk id="437" creationId="{0DDC5CD3-37D2-47B5-B1A1-E01AB821298F}"/>
          </ac:spMkLst>
        </pc:spChg>
        <pc:spChg chg="mod">
          <ac:chgData name="Nicholas Pellegrino" userId="b49ed45e-6294-4b4c-abca-28eb42d90bed" providerId="ADAL" clId="{E1B7E7BE-E282-4DE4-A188-CC218865718A}" dt="2022-11-29T18:59:04.065" v="229" actId="478"/>
          <ac:spMkLst>
            <pc:docMk/>
            <pc:sldMk cId="0" sldId="256"/>
            <ac:spMk id="438" creationId="{7407CB7A-E3AE-5C73-F70B-7EAAC3E57733}"/>
          </ac:spMkLst>
        </pc:spChg>
        <pc:spChg chg="mod">
          <ac:chgData name="Nicholas Pellegrino" userId="b49ed45e-6294-4b4c-abca-28eb42d90bed" providerId="ADAL" clId="{E1B7E7BE-E282-4DE4-A188-CC218865718A}" dt="2022-11-29T18:59:04.065" v="229" actId="478"/>
          <ac:spMkLst>
            <pc:docMk/>
            <pc:sldMk cId="0" sldId="256"/>
            <ac:spMk id="439" creationId="{0D80BDE9-A329-372C-D49E-200BF3DF83BB}"/>
          </ac:spMkLst>
        </pc:spChg>
        <pc:spChg chg="mod">
          <ac:chgData name="Nicholas Pellegrino" userId="b49ed45e-6294-4b4c-abca-28eb42d90bed" providerId="ADAL" clId="{E1B7E7BE-E282-4DE4-A188-CC218865718A}" dt="2022-11-29T18:59:04.065" v="229" actId="478"/>
          <ac:spMkLst>
            <pc:docMk/>
            <pc:sldMk cId="0" sldId="256"/>
            <ac:spMk id="440" creationId="{A4D4BCC7-25CC-E6B5-BC1D-7B5615C15F84}"/>
          </ac:spMkLst>
        </pc:spChg>
        <pc:spChg chg="mod">
          <ac:chgData name="Nicholas Pellegrino" userId="b49ed45e-6294-4b4c-abca-28eb42d90bed" providerId="ADAL" clId="{E1B7E7BE-E282-4DE4-A188-CC218865718A}" dt="2022-11-29T18:59:04.065" v="229" actId="478"/>
          <ac:spMkLst>
            <pc:docMk/>
            <pc:sldMk cId="0" sldId="256"/>
            <ac:spMk id="441" creationId="{79C6C1BC-089B-A66A-214A-26D406174D4A}"/>
          </ac:spMkLst>
        </pc:spChg>
        <pc:spChg chg="mod">
          <ac:chgData name="Nicholas Pellegrino" userId="b49ed45e-6294-4b4c-abca-28eb42d90bed" providerId="ADAL" clId="{E1B7E7BE-E282-4DE4-A188-CC218865718A}" dt="2022-11-29T18:59:04.065" v="229" actId="478"/>
          <ac:spMkLst>
            <pc:docMk/>
            <pc:sldMk cId="0" sldId="256"/>
            <ac:spMk id="442" creationId="{F1792976-27F7-BA2A-62BE-CBBFD5DE5C40}"/>
          </ac:spMkLst>
        </pc:spChg>
        <pc:spChg chg="mod">
          <ac:chgData name="Nicholas Pellegrino" userId="b49ed45e-6294-4b4c-abca-28eb42d90bed" providerId="ADAL" clId="{E1B7E7BE-E282-4DE4-A188-CC218865718A}" dt="2022-11-29T18:59:04.065" v="229" actId="478"/>
          <ac:spMkLst>
            <pc:docMk/>
            <pc:sldMk cId="0" sldId="256"/>
            <ac:spMk id="443" creationId="{AD21175A-EA6F-6C4E-E00B-14B4FDDD70BE}"/>
          </ac:spMkLst>
        </pc:spChg>
        <pc:spChg chg="mod">
          <ac:chgData name="Nicholas Pellegrino" userId="b49ed45e-6294-4b4c-abca-28eb42d90bed" providerId="ADAL" clId="{E1B7E7BE-E282-4DE4-A188-CC218865718A}" dt="2022-11-29T18:59:04.065" v="229" actId="478"/>
          <ac:spMkLst>
            <pc:docMk/>
            <pc:sldMk cId="0" sldId="256"/>
            <ac:spMk id="444" creationId="{EC1B1FEF-C2F5-4CC7-2C5D-89E52D99DD4C}"/>
          </ac:spMkLst>
        </pc:spChg>
        <pc:spChg chg="mod">
          <ac:chgData name="Nicholas Pellegrino" userId="b49ed45e-6294-4b4c-abca-28eb42d90bed" providerId="ADAL" clId="{E1B7E7BE-E282-4DE4-A188-CC218865718A}" dt="2022-11-29T18:59:04.065" v="229" actId="478"/>
          <ac:spMkLst>
            <pc:docMk/>
            <pc:sldMk cId="0" sldId="256"/>
            <ac:spMk id="445" creationId="{5A8EBFF1-4E5C-C2AD-2414-DC5B8E5CF8E1}"/>
          </ac:spMkLst>
        </pc:spChg>
        <pc:spChg chg="mod">
          <ac:chgData name="Nicholas Pellegrino" userId="b49ed45e-6294-4b4c-abca-28eb42d90bed" providerId="ADAL" clId="{E1B7E7BE-E282-4DE4-A188-CC218865718A}" dt="2022-11-29T18:59:04.065" v="229" actId="478"/>
          <ac:spMkLst>
            <pc:docMk/>
            <pc:sldMk cId="0" sldId="256"/>
            <ac:spMk id="446" creationId="{864AFB51-99BD-B8BD-688D-D6AE99F69DC4}"/>
          </ac:spMkLst>
        </pc:spChg>
        <pc:spChg chg="mod">
          <ac:chgData name="Nicholas Pellegrino" userId="b49ed45e-6294-4b4c-abca-28eb42d90bed" providerId="ADAL" clId="{E1B7E7BE-E282-4DE4-A188-CC218865718A}" dt="2022-11-29T18:59:04.065" v="229" actId="478"/>
          <ac:spMkLst>
            <pc:docMk/>
            <pc:sldMk cId="0" sldId="256"/>
            <ac:spMk id="447" creationId="{97C2E532-03E8-9D75-913E-28079F4E0A3C}"/>
          </ac:spMkLst>
        </pc:spChg>
        <pc:spChg chg="mod">
          <ac:chgData name="Nicholas Pellegrino" userId="b49ed45e-6294-4b4c-abca-28eb42d90bed" providerId="ADAL" clId="{E1B7E7BE-E282-4DE4-A188-CC218865718A}" dt="2022-11-29T18:59:04.065" v="229" actId="478"/>
          <ac:spMkLst>
            <pc:docMk/>
            <pc:sldMk cId="0" sldId="256"/>
            <ac:spMk id="448" creationId="{9CEFF66B-9A22-425B-169E-82CCED1AB585}"/>
          </ac:spMkLst>
        </pc:spChg>
        <pc:spChg chg="mod">
          <ac:chgData name="Nicholas Pellegrino" userId="b49ed45e-6294-4b4c-abca-28eb42d90bed" providerId="ADAL" clId="{E1B7E7BE-E282-4DE4-A188-CC218865718A}" dt="2022-11-29T18:59:04.065" v="229" actId="478"/>
          <ac:spMkLst>
            <pc:docMk/>
            <pc:sldMk cId="0" sldId="256"/>
            <ac:spMk id="449" creationId="{0C8294CE-030F-D2D1-701E-B639CCA2A5EB}"/>
          </ac:spMkLst>
        </pc:spChg>
        <pc:spChg chg="mod">
          <ac:chgData name="Nicholas Pellegrino" userId="b49ed45e-6294-4b4c-abca-28eb42d90bed" providerId="ADAL" clId="{E1B7E7BE-E282-4DE4-A188-CC218865718A}" dt="2022-11-29T18:59:04.065" v="229" actId="478"/>
          <ac:spMkLst>
            <pc:docMk/>
            <pc:sldMk cId="0" sldId="256"/>
            <ac:spMk id="450" creationId="{4CDEAE23-F332-BC51-2AB8-22D69B2A7B65}"/>
          </ac:spMkLst>
        </pc:spChg>
        <pc:spChg chg="mod">
          <ac:chgData name="Nicholas Pellegrino" userId="b49ed45e-6294-4b4c-abca-28eb42d90bed" providerId="ADAL" clId="{E1B7E7BE-E282-4DE4-A188-CC218865718A}" dt="2022-11-29T18:59:04.065" v="229" actId="478"/>
          <ac:spMkLst>
            <pc:docMk/>
            <pc:sldMk cId="0" sldId="256"/>
            <ac:spMk id="451" creationId="{FAA987BB-5909-8AD0-03B8-580D14BFFF86}"/>
          </ac:spMkLst>
        </pc:spChg>
        <pc:spChg chg="mod">
          <ac:chgData name="Nicholas Pellegrino" userId="b49ed45e-6294-4b4c-abca-28eb42d90bed" providerId="ADAL" clId="{E1B7E7BE-E282-4DE4-A188-CC218865718A}" dt="2022-11-29T18:59:04.065" v="229" actId="478"/>
          <ac:spMkLst>
            <pc:docMk/>
            <pc:sldMk cId="0" sldId="256"/>
            <ac:spMk id="452" creationId="{F4371AEA-76B0-B1AC-A019-6E186E1074EA}"/>
          </ac:spMkLst>
        </pc:spChg>
        <pc:spChg chg="mod">
          <ac:chgData name="Nicholas Pellegrino" userId="b49ed45e-6294-4b4c-abca-28eb42d90bed" providerId="ADAL" clId="{E1B7E7BE-E282-4DE4-A188-CC218865718A}" dt="2022-11-29T18:59:04.065" v="229" actId="478"/>
          <ac:spMkLst>
            <pc:docMk/>
            <pc:sldMk cId="0" sldId="256"/>
            <ac:spMk id="453" creationId="{8CC1282A-2019-6DEC-CD87-31EF82A5E87C}"/>
          </ac:spMkLst>
        </pc:spChg>
        <pc:spChg chg="mod">
          <ac:chgData name="Nicholas Pellegrino" userId="b49ed45e-6294-4b4c-abca-28eb42d90bed" providerId="ADAL" clId="{E1B7E7BE-E282-4DE4-A188-CC218865718A}" dt="2022-11-29T18:59:04.065" v="229" actId="478"/>
          <ac:spMkLst>
            <pc:docMk/>
            <pc:sldMk cId="0" sldId="256"/>
            <ac:spMk id="454" creationId="{595C3718-5928-E5FC-1B65-4F706647197C}"/>
          </ac:spMkLst>
        </pc:spChg>
        <pc:spChg chg="mod">
          <ac:chgData name="Nicholas Pellegrino" userId="b49ed45e-6294-4b4c-abca-28eb42d90bed" providerId="ADAL" clId="{E1B7E7BE-E282-4DE4-A188-CC218865718A}" dt="2022-11-29T18:59:04.065" v="229" actId="478"/>
          <ac:spMkLst>
            <pc:docMk/>
            <pc:sldMk cId="0" sldId="256"/>
            <ac:spMk id="455" creationId="{55C1553E-2090-A78C-52F7-32860A88FB81}"/>
          </ac:spMkLst>
        </pc:spChg>
        <pc:spChg chg="mod">
          <ac:chgData name="Nicholas Pellegrino" userId="b49ed45e-6294-4b4c-abca-28eb42d90bed" providerId="ADAL" clId="{E1B7E7BE-E282-4DE4-A188-CC218865718A}" dt="2022-11-29T18:59:04.065" v="229" actId="478"/>
          <ac:spMkLst>
            <pc:docMk/>
            <pc:sldMk cId="0" sldId="256"/>
            <ac:spMk id="456" creationId="{C6C75A62-378E-4BCD-4F74-718C29C303D1}"/>
          </ac:spMkLst>
        </pc:spChg>
        <pc:spChg chg="mod">
          <ac:chgData name="Nicholas Pellegrino" userId="b49ed45e-6294-4b4c-abca-28eb42d90bed" providerId="ADAL" clId="{E1B7E7BE-E282-4DE4-A188-CC218865718A}" dt="2022-11-29T18:59:04.065" v="229" actId="478"/>
          <ac:spMkLst>
            <pc:docMk/>
            <pc:sldMk cId="0" sldId="256"/>
            <ac:spMk id="457" creationId="{A7159AAB-4BF3-37CF-61A7-E9146B8D5B55}"/>
          </ac:spMkLst>
        </pc:spChg>
        <pc:spChg chg="mod">
          <ac:chgData name="Nicholas Pellegrino" userId="b49ed45e-6294-4b4c-abca-28eb42d90bed" providerId="ADAL" clId="{E1B7E7BE-E282-4DE4-A188-CC218865718A}" dt="2022-11-29T18:59:04.065" v="229" actId="478"/>
          <ac:spMkLst>
            <pc:docMk/>
            <pc:sldMk cId="0" sldId="256"/>
            <ac:spMk id="458" creationId="{B6407D27-CF52-A8A0-7D03-EB61354CF40B}"/>
          </ac:spMkLst>
        </pc:spChg>
        <pc:spChg chg="mod">
          <ac:chgData name="Nicholas Pellegrino" userId="b49ed45e-6294-4b4c-abca-28eb42d90bed" providerId="ADAL" clId="{E1B7E7BE-E282-4DE4-A188-CC218865718A}" dt="2022-11-29T18:59:04.065" v="229" actId="478"/>
          <ac:spMkLst>
            <pc:docMk/>
            <pc:sldMk cId="0" sldId="256"/>
            <ac:spMk id="459" creationId="{FC10C4B1-9D95-6809-07F8-B09F366938B9}"/>
          </ac:spMkLst>
        </pc:spChg>
        <pc:spChg chg="mod">
          <ac:chgData name="Nicholas Pellegrino" userId="b49ed45e-6294-4b4c-abca-28eb42d90bed" providerId="ADAL" clId="{E1B7E7BE-E282-4DE4-A188-CC218865718A}" dt="2022-11-29T18:59:04.065" v="229" actId="478"/>
          <ac:spMkLst>
            <pc:docMk/>
            <pc:sldMk cId="0" sldId="256"/>
            <ac:spMk id="460" creationId="{FB09EE30-32F6-83B4-9A48-B57413B290F6}"/>
          </ac:spMkLst>
        </pc:spChg>
        <pc:spChg chg="mod">
          <ac:chgData name="Nicholas Pellegrino" userId="b49ed45e-6294-4b4c-abca-28eb42d90bed" providerId="ADAL" clId="{E1B7E7BE-E282-4DE4-A188-CC218865718A}" dt="2022-11-29T18:59:04.065" v="229" actId="478"/>
          <ac:spMkLst>
            <pc:docMk/>
            <pc:sldMk cId="0" sldId="256"/>
            <ac:spMk id="461" creationId="{ED4CB6A4-DA0D-A4DC-4402-EBEB3ACB4A29}"/>
          </ac:spMkLst>
        </pc:spChg>
        <pc:spChg chg="mod">
          <ac:chgData name="Nicholas Pellegrino" userId="b49ed45e-6294-4b4c-abca-28eb42d90bed" providerId="ADAL" clId="{E1B7E7BE-E282-4DE4-A188-CC218865718A}" dt="2022-11-29T18:59:04.065" v="229" actId="478"/>
          <ac:spMkLst>
            <pc:docMk/>
            <pc:sldMk cId="0" sldId="256"/>
            <ac:spMk id="462" creationId="{4CB66F01-8103-55AF-1BED-2D8BAA2241D3}"/>
          </ac:spMkLst>
        </pc:spChg>
        <pc:spChg chg="mod">
          <ac:chgData name="Nicholas Pellegrino" userId="b49ed45e-6294-4b4c-abca-28eb42d90bed" providerId="ADAL" clId="{E1B7E7BE-E282-4DE4-A188-CC218865718A}" dt="2022-11-29T18:59:04.065" v="229" actId="478"/>
          <ac:spMkLst>
            <pc:docMk/>
            <pc:sldMk cId="0" sldId="256"/>
            <ac:spMk id="463" creationId="{071FF4FA-5E55-7277-BDC6-67FB440FA76D}"/>
          </ac:spMkLst>
        </pc:spChg>
        <pc:spChg chg="mod">
          <ac:chgData name="Nicholas Pellegrino" userId="b49ed45e-6294-4b4c-abca-28eb42d90bed" providerId="ADAL" clId="{E1B7E7BE-E282-4DE4-A188-CC218865718A}" dt="2022-11-29T18:59:04.065" v="229" actId="478"/>
          <ac:spMkLst>
            <pc:docMk/>
            <pc:sldMk cId="0" sldId="256"/>
            <ac:spMk id="464" creationId="{B7D9FE00-6918-F42A-1501-51619B763062}"/>
          </ac:spMkLst>
        </pc:spChg>
        <pc:spChg chg="mod">
          <ac:chgData name="Nicholas Pellegrino" userId="b49ed45e-6294-4b4c-abca-28eb42d90bed" providerId="ADAL" clId="{E1B7E7BE-E282-4DE4-A188-CC218865718A}" dt="2022-11-29T18:59:04.065" v="229" actId="478"/>
          <ac:spMkLst>
            <pc:docMk/>
            <pc:sldMk cId="0" sldId="256"/>
            <ac:spMk id="465" creationId="{94FC99D4-747C-F02E-B177-58EFD177564E}"/>
          </ac:spMkLst>
        </pc:spChg>
        <pc:spChg chg="mod">
          <ac:chgData name="Nicholas Pellegrino" userId="b49ed45e-6294-4b4c-abca-28eb42d90bed" providerId="ADAL" clId="{E1B7E7BE-E282-4DE4-A188-CC218865718A}" dt="2022-11-29T18:59:04.065" v="229" actId="478"/>
          <ac:spMkLst>
            <pc:docMk/>
            <pc:sldMk cId="0" sldId="256"/>
            <ac:spMk id="466" creationId="{FBE1AEE7-98C4-2C99-FBD9-70925E3551B4}"/>
          </ac:spMkLst>
        </pc:spChg>
        <pc:spChg chg="mod">
          <ac:chgData name="Nicholas Pellegrino" userId="b49ed45e-6294-4b4c-abca-28eb42d90bed" providerId="ADAL" clId="{E1B7E7BE-E282-4DE4-A188-CC218865718A}" dt="2022-11-29T18:59:04.065" v="229" actId="478"/>
          <ac:spMkLst>
            <pc:docMk/>
            <pc:sldMk cId="0" sldId="256"/>
            <ac:spMk id="467" creationId="{D79D2753-99C7-084A-13B1-57A49390B253}"/>
          </ac:spMkLst>
        </pc:spChg>
        <pc:spChg chg="mod">
          <ac:chgData name="Nicholas Pellegrino" userId="b49ed45e-6294-4b4c-abca-28eb42d90bed" providerId="ADAL" clId="{E1B7E7BE-E282-4DE4-A188-CC218865718A}" dt="2022-11-29T18:59:04.065" v="229" actId="478"/>
          <ac:spMkLst>
            <pc:docMk/>
            <pc:sldMk cId="0" sldId="256"/>
            <ac:spMk id="468" creationId="{5B3D2153-0817-F790-B7EB-1783AE9F6FAC}"/>
          </ac:spMkLst>
        </pc:spChg>
        <pc:spChg chg="mod">
          <ac:chgData name="Nicholas Pellegrino" userId="b49ed45e-6294-4b4c-abca-28eb42d90bed" providerId="ADAL" clId="{E1B7E7BE-E282-4DE4-A188-CC218865718A}" dt="2022-11-29T18:59:04.065" v="229" actId="478"/>
          <ac:spMkLst>
            <pc:docMk/>
            <pc:sldMk cId="0" sldId="256"/>
            <ac:spMk id="469" creationId="{15F47F19-B84F-09EB-F6FA-01881CF2BE02}"/>
          </ac:spMkLst>
        </pc:spChg>
        <pc:spChg chg="mod">
          <ac:chgData name="Nicholas Pellegrino" userId="b49ed45e-6294-4b4c-abca-28eb42d90bed" providerId="ADAL" clId="{E1B7E7BE-E282-4DE4-A188-CC218865718A}" dt="2022-11-29T18:59:04.065" v="229" actId="478"/>
          <ac:spMkLst>
            <pc:docMk/>
            <pc:sldMk cId="0" sldId="256"/>
            <ac:spMk id="470" creationId="{BDC49E6F-1BC9-E92D-3D3A-B28E377ABABB}"/>
          </ac:spMkLst>
        </pc:spChg>
        <pc:spChg chg="mod">
          <ac:chgData name="Nicholas Pellegrino" userId="b49ed45e-6294-4b4c-abca-28eb42d90bed" providerId="ADAL" clId="{E1B7E7BE-E282-4DE4-A188-CC218865718A}" dt="2022-11-29T18:59:04.065" v="229" actId="478"/>
          <ac:spMkLst>
            <pc:docMk/>
            <pc:sldMk cId="0" sldId="256"/>
            <ac:spMk id="471" creationId="{8376523A-5130-0D6D-1199-728529716E4A}"/>
          </ac:spMkLst>
        </pc:spChg>
        <pc:spChg chg="mod">
          <ac:chgData name="Nicholas Pellegrino" userId="b49ed45e-6294-4b4c-abca-28eb42d90bed" providerId="ADAL" clId="{E1B7E7BE-E282-4DE4-A188-CC218865718A}" dt="2022-11-29T18:59:04.065" v="229" actId="478"/>
          <ac:spMkLst>
            <pc:docMk/>
            <pc:sldMk cId="0" sldId="256"/>
            <ac:spMk id="472" creationId="{577A8171-882A-E5A7-FC6B-E174D5D0DE2E}"/>
          </ac:spMkLst>
        </pc:spChg>
        <pc:spChg chg="mod">
          <ac:chgData name="Nicholas Pellegrino" userId="b49ed45e-6294-4b4c-abca-28eb42d90bed" providerId="ADAL" clId="{E1B7E7BE-E282-4DE4-A188-CC218865718A}" dt="2022-11-29T18:59:04.065" v="229" actId="478"/>
          <ac:spMkLst>
            <pc:docMk/>
            <pc:sldMk cId="0" sldId="256"/>
            <ac:spMk id="473" creationId="{117C841D-29A7-CFC7-363C-DE86BD437317}"/>
          </ac:spMkLst>
        </pc:spChg>
        <pc:spChg chg="mod">
          <ac:chgData name="Nicholas Pellegrino" userId="b49ed45e-6294-4b4c-abca-28eb42d90bed" providerId="ADAL" clId="{E1B7E7BE-E282-4DE4-A188-CC218865718A}" dt="2022-11-29T18:59:04.065" v="229" actId="478"/>
          <ac:spMkLst>
            <pc:docMk/>
            <pc:sldMk cId="0" sldId="256"/>
            <ac:spMk id="474" creationId="{13AB6839-B212-CF10-13D8-78817F4C2CEA}"/>
          </ac:spMkLst>
        </pc:spChg>
        <pc:spChg chg="mod">
          <ac:chgData name="Nicholas Pellegrino" userId="b49ed45e-6294-4b4c-abca-28eb42d90bed" providerId="ADAL" clId="{E1B7E7BE-E282-4DE4-A188-CC218865718A}" dt="2022-11-29T18:59:04.065" v="229" actId="478"/>
          <ac:spMkLst>
            <pc:docMk/>
            <pc:sldMk cId="0" sldId="256"/>
            <ac:spMk id="475" creationId="{C7D38143-B243-84DC-79BF-08F91A384007}"/>
          </ac:spMkLst>
        </pc:spChg>
        <pc:spChg chg="mod">
          <ac:chgData name="Nicholas Pellegrino" userId="b49ed45e-6294-4b4c-abca-28eb42d90bed" providerId="ADAL" clId="{E1B7E7BE-E282-4DE4-A188-CC218865718A}" dt="2022-11-29T18:59:04.065" v="229" actId="478"/>
          <ac:spMkLst>
            <pc:docMk/>
            <pc:sldMk cId="0" sldId="256"/>
            <ac:spMk id="476" creationId="{ADEE15C9-A59D-A840-9D0F-537285FF7422}"/>
          </ac:spMkLst>
        </pc:spChg>
        <pc:spChg chg="mod">
          <ac:chgData name="Nicholas Pellegrino" userId="b49ed45e-6294-4b4c-abca-28eb42d90bed" providerId="ADAL" clId="{E1B7E7BE-E282-4DE4-A188-CC218865718A}" dt="2022-11-29T18:59:04.065" v="229" actId="478"/>
          <ac:spMkLst>
            <pc:docMk/>
            <pc:sldMk cId="0" sldId="256"/>
            <ac:spMk id="477" creationId="{0C0B31E3-31FC-7D41-B02F-5B87E6FC7CB3}"/>
          </ac:spMkLst>
        </pc:spChg>
        <pc:spChg chg="mod">
          <ac:chgData name="Nicholas Pellegrino" userId="b49ed45e-6294-4b4c-abca-28eb42d90bed" providerId="ADAL" clId="{E1B7E7BE-E282-4DE4-A188-CC218865718A}" dt="2022-11-29T18:59:04.065" v="229" actId="478"/>
          <ac:spMkLst>
            <pc:docMk/>
            <pc:sldMk cId="0" sldId="256"/>
            <ac:spMk id="478" creationId="{D44BEA78-2B67-7D7E-EA2F-C4FDE8ECDC40}"/>
          </ac:spMkLst>
        </pc:spChg>
        <pc:spChg chg="mod">
          <ac:chgData name="Nicholas Pellegrino" userId="b49ed45e-6294-4b4c-abca-28eb42d90bed" providerId="ADAL" clId="{E1B7E7BE-E282-4DE4-A188-CC218865718A}" dt="2022-11-29T18:59:04.065" v="229" actId="478"/>
          <ac:spMkLst>
            <pc:docMk/>
            <pc:sldMk cId="0" sldId="256"/>
            <ac:spMk id="479" creationId="{43692AF2-7AEF-B145-ACB3-73642689806E}"/>
          </ac:spMkLst>
        </pc:spChg>
        <pc:spChg chg="mod">
          <ac:chgData name="Nicholas Pellegrino" userId="b49ed45e-6294-4b4c-abca-28eb42d90bed" providerId="ADAL" clId="{E1B7E7BE-E282-4DE4-A188-CC218865718A}" dt="2022-11-29T18:59:04.065" v="229" actId="478"/>
          <ac:spMkLst>
            <pc:docMk/>
            <pc:sldMk cId="0" sldId="256"/>
            <ac:spMk id="480" creationId="{B4D152AC-B55E-3ED0-5455-602C9C6F48D0}"/>
          </ac:spMkLst>
        </pc:spChg>
        <pc:spChg chg="mod">
          <ac:chgData name="Nicholas Pellegrino" userId="b49ed45e-6294-4b4c-abca-28eb42d90bed" providerId="ADAL" clId="{E1B7E7BE-E282-4DE4-A188-CC218865718A}" dt="2022-11-29T18:59:04.065" v="229" actId="478"/>
          <ac:spMkLst>
            <pc:docMk/>
            <pc:sldMk cId="0" sldId="256"/>
            <ac:spMk id="481" creationId="{059C6DF1-E200-BD75-8FD9-6230E4679423}"/>
          </ac:spMkLst>
        </pc:spChg>
        <pc:spChg chg="mod">
          <ac:chgData name="Nicholas Pellegrino" userId="b49ed45e-6294-4b4c-abca-28eb42d90bed" providerId="ADAL" clId="{E1B7E7BE-E282-4DE4-A188-CC218865718A}" dt="2022-11-29T18:59:04.065" v="229" actId="478"/>
          <ac:spMkLst>
            <pc:docMk/>
            <pc:sldMk cId="0" sldId="256"/>
            <ac:spMk id="482" creationId="{135CE56A-9269-1B84-5544-647ABC3582B5}"/>
          </ac:spMkLst>
        </pc:spChg>
        <pc:spChg chg="mod">
          <ac:chgData name="Nicholas Pellegrino" userId="b49ed45e-6294-4b4c-abca-28eb42d90bed" providerId="ADAL" clId="{E1B7E7BE-E282-4DE4-A188-CC218865718A}" dt="2022-11-29T18:59:04.065" v="229" actId="478"/>
          <ac:spMkLst>
            <pc:docMk/>
            <pc:sldMk cId="0" sldId="256"/>
            <ac:spMk id="483" creationId="{DE85665E-C80D-F3F6-D219-88A7770D4FA1}"/>
          </ac:spMkLst>
        </pc:spChg>
        <pc:spChg chg="mod">
          <ac:chgData name="Nicholas Pellegrino" userId="b49ed45e-6294-4b4c-abca-28eb42d90bed" providerId="ADAL" clId="{E1B7E7BE-E282-4DE4-A188-CC218865718A}" dt="2022-11-29T18:59:04.065" v="229" actId="478"/>
          <ac:spMkLst>
            <pc:docMk/>
            <pc:sldMk cId="0" sldId="256"/>
            <ac:spMk id="484" creationId="{797C4F85-B5A0-13CF-997B-E915417356A2}"/>
          </ac:spMkLst>
        </pc:spChg>
        <pc:spChg chg="mod">
          <ac:chgData name="Nicholas Pellegrino" userId="b49ed45e-6294-4b4c-abca-28eb42d90bed" providerId="ADAL" clId="{E1B7E7BE-E282-4DE4-A188-CC218865718A}" dt="2022-11-29T18:59:04.065" v="229" actId="478"/>
          <ac:spMkLst>
            <pc:docMk/>
            <pc:sldMk cId="0" sldId="256"/>
            <ac:spMk id="485" creationId="{D84F89E4-FA86-7A8B-01F4-A873A447213B}"/>
          </ac:spMkLst>
        </pc:spChg>
        <pc:spChg chg="mod">
          <ac:chgData name="Nicholas Pellegrino" userId="b49ed45e-6294-4b4c-abca-28eb42d90bed" providerId="ADAL" clId="{E1B7E7BE-E282-4DE4-A188-CC218865718A}" dt="2022-11-29T18:59:04.065" v="229" actId="478"/>
          <ac:spMkLst>
            <pc:docMk/>
            <pc:sldMk cId="0" sldId="256"/>
            <ac:spMk id="486" creationId="{DBA0E55C-FC59-4D39-680B-80C8C60FB086}"/>
          </ac:spMkLst>
        </pc:spChg>
        <pc:spChg chg="mod">
          <ac:chgData name="Nicholas Pellegrino" userId="b49ed45e-6294-4b4c-abca-28eb42d90bed" providerId="ADAL" clId="{E1B7E7BE-E282-4DE4-A188-CC218865718A}" dt="2022-11-29T18:59:04.065" v="229" actId="478"/>
          <ac:spMkLst>
            <pc:docMk/>
            <pc:sldMk cId="0" sldId="256"/>
            <ac:spMk id="487" creationId="{81377995-2437-3CAE-654F-23F297B84863}"/>
          </ac:spMkLst>
        </pc:spChg>
        <pc:spChg chg="mod">
          <ac:chgData name="Nicholas Pellegrino" userId="b49ed45e-6294-4b4c-abca-28eb42d90bed" providerId="ADAL" clId="{E1B7E7BE-E282-4DE4-A188-CC218865718A}" dt="2022-11-29T18:59:04.065" v="229" actId="478"/>
          <ac:spMkLst>
            <pc:docMk/>
            <pc:sldMk cId="0" sldId="256"/>
            <ac:spMk id="488" creationId="{09B6A264-B064-C970-A3DD-8E4933F03789}"/>
          </ac:spMkLst>
        </pc:spChg>
        <pc:spChg chg="mod">
          <ac:chgData name="Nicholas Pellegrino" userId="b49ed45e-6294-4b4c-abca-28eb42d90bed" providerId="ADAL" clId="{E1B7E7BE-E282-4DE4-A188-CC218865718A}" dt="2022-11-29T18:59:04.065" v="229" actId="478"/>
          <ac:spMkLst>
            <pc:docMk/>
            <pc:sldMk cId="0" sldId="256"/>
            <ac:spMk id="489" creationId="{6D0C03A7-6DBD-EB65-8C68-E7469B886590}"/>
          </ac:spMkLst>
        </pc:spChg>
        <pc:spChg chg="mod">
          <ac:chgData name="Nicholas Pellegrino" userId="b49ed45e-6294-4b4c-abca-28eb42d90bed" providerId="ADAL" clId="{E1B7E7BE-E282-4DE4-A188-CC218865718A}" dt="2022-11-29T18:59:04.065" v="229" actId="478"/>
          <ac:spMkLst>
            <pc:docMk/>
            <pc:sldMk cId="0" sldId="256"/>
            <ac:spMk id="490" creationId="{32F5C81F-9BF5-E179-92ED-73C8A1ADD207}"/>
          </ac:spMkLst>
        </pc:spChg>
        <pc:spChg chg="mod">
          <ac:chgData name="Nicholas Pellegrino" userId="b49ed45e-6294-4b4c-abca-28eb42d90bed" providerId="ADAL" clId="{E1B7E7BE-E282-4DE4-A188-CC218865718A}" dt="2022-11-29T18:59:04.065" v="229" actId="478"/>
          <ac:spMkLst>
            <pc:docMk/>
            <pc:sldMk cId="0" sldId="256"/>
            <ac:spMk id="491" creationId="{EA0317C5-8C1B-09E7-5E91-305FA9EE020D}"/>
          </ac:spMkLst>
        </pc:spChg>
        <pc:spChg chg="mod">
          <ac:chgData name="Nicholas Pellegrino" userId="b49ed45e-6294-4b4c-abca-28eb42d90bed" providerId="ADAL" clId="{E1B7E7BE-E282-4DE4-A188-CC218865718A}" dt="2022-11-29T18:59:04.065" v="229" actId="478"/>
          <ac:spMkLst>
            <pc:docMk/>
            <pc:sldMk cId="0" sldId="256"/>
            <ac:spMk id="492" creationId="{561BAFF0-D045-A5B8-2731-B994AEA4BED3}"/>
          </ac:spMkLst>
        </pc:spChg>
        <pc:spChg chg="mod">
          <ac:chgData name="Nicholas Pellegrino" userId="b49ed45e-6294-4b4c-abca-28eb42d90bed" providerId="ADAL" clId="{E1B7E7BE-E282-4DE4-A188-CC218865718A}" dt="2022-11-29T18:59:04.065" v="229" actId="478"/>
          <ac:spMkLst>
            <pc:docMk/>
            <pc:sldMk cId="0" sldId="256"/>
            <ac:spMk id="493" creationId="{B1414E48-C367-2014-666E-CEA24FB1A31D}"/>
          </ac:spMkLst>
        </pc:spChg>
        <pc:spChg chg="mod">
          <ac:chgData name="Nicholas Pellegrino" userId="b49ed45e-6294-4b4c-abca-28eb42d90bed" providerId="ADAL" clId="{E1B7E7BE-E282-4DE4-A188-CC218865718A}" dt="2022-11-29T18:59:04.065" v="229" actId="478"/>
          <ac:spMkLst>
            <pc:docMk/>
            <pc:sldMk cId="0" sldId="256"/>
            <ac:spMk id="494" creationId="{880D44A0-3447-A143-1D18-FC52BC0F7D5F}"/>
          </ac:spMkLst>
        </pc:spChg>
        <pc:spChg chg="mod">
          <ac:chgData name="Nicholas Pellegrino" userId="b49ed45e-6294-4b4c-abca-28eb42d90bed" providerId="ADAL" clId="{E1B7E7BE-E282-4DE4-A188-CC218865718A}" dt="2022-11-29T18:59:04.065" v="229" actId="478"/>
          <ac:spMkLst>
            <pc:docMk/>
            <pc:sldMk cId="0" sldId="256"/>
            <ac:spMk id="495" creationId="{686E3364-86F0-0164-20CB-98BFBC2B99E7}"/>
          </ac:spMkLst>
        </pc:spChg>
        <pc:spChg chg="mod">
          <ac:chgData name="Nicholas Pellegrino" userId="b49ed45e-6294-4b4c-abca-28eb42d90bed" providerId="ADAL" clId="{E1B7E7BE-E282-4DE4-A188-CC218865718A}" dt="2022-11-29T18:59:04.065" v="229" actId="478"/>
          <ac:spMkLst>
            <pc:docMk/>
            <pc:sldMk cId="0" sldId="256"/>
            <ac:spMk id="496" creationId="{F48C1EFD-BA8F-A49A-1643-C63ECFE033A7}"/>
          </ac:spMkLst>
        </pc:spChg>
        <pc:spChg chg="mod">
          <ac:chgData name="Nicholas Pellegrino" userId="b49ed45e-6294-4b4c-abca-28eb42d90bed" providerId="ADAL" clId="{E1B7E7BE-E282-4DE4-A188-CC218865718A}" dt="2022-11-29T18:59:04.065" v="229" actId="478"/>
          <ac:spMkLst>
            <pc:docMk/>
            <pc:sldMk cId="0" sldId="256"/>
            <ac:spMk id="497" creationId="{5CD586D9-4801-8090-B732-E50CA2B5FA7E}"/>
          </ac:spMkLst>
        </pc:spChg>
        <pc:spChg chg="mod">
          <ac:chgData name="Nicholas Pellegrino" userId="b49ed45e-6294-4b4c-abca-28eb42d90bed" providerId="ADAL" clId="{E1B7E7BE-E282-4DE4-A188-CC218865718A}" dt="2022-11-29T18:59:04.065" v="229" actId="478"/>
          <ac:spMkLst>
            <pc:docMk/>
            <pc:sldMk cId="0" sldId="256"/>
            <ac:spMk id="498" creationId="{282571D6-0899-5FC6-EC34-DB24C04DFAEB}"/>
          </ac:spMkLst>
        </pc:spChg>
        <pc:spChg chg="mod">
          <ac:chgData name="Nicholas Pellegrino" userId="b49ed45e-6294-4b4c-abca-28eb42d90bed" providerId="ADAL" clId="{E1B7E7BE-E282-4DE4-A188-CC218865718A}" dt="2022-11-29T18:59:04.065" v="229" actId="478"/>
          <ac:spMkLst>
            <pc:docMk/>
            <pc:sldMk cId="0" sldId="256"/>
            <ac:spMk id="499" creationId="{77EC92F9-B9F7-ACFC-6560-0A38D7B249B9}"/>
          </ac:spMkLst>
        </pc:spChg>
        <pc:spChg chg="mod">
          <ac:chgData name="Nicholas Pellegrino" userId="b49ed45e-6294-4b4c-abca-28eb42d90bed" providerId="ADAL" clId="{E1B7E7BE-E282-4DE4-A188-CC218865718A}" dt="2022-11-29T18:59:04.065" v="229" actId="478"/>
          <ac:spMkLst>
            <pc:docMk/>
            <pc:sldMk cId="0" sldId="256"/>
            <ac:spMk id="500" creationId="{246AC7E1-393D-2A40-9783-261134E3096C}"/>
          </ac:spMkLst>
        </pc:spChg>
        <pc:spChg chg="mod">
          <ac:chgData name="Nicholas Pellegrino" userId="b49ed45e-6294-4b4c-abca-28eb42d90bed" providerId="ADAL" clId="{E1B7E7BE-E282-4DE4-A188-CC218865718A}" dt="2022-11-29T18:59:04.065" v="229" actId="478"/>
          <ac:spMkLst>
            <pc:docMk/>
            <pc:sldMk cId="0" sldId="256"/>
            <ac:spMk id="501" creationId="{06A4AE9C-C737-105C-843D-20D6DD948935}"/>
          </ac:spMkLst>
        </pc:spChg>
        <pc:spChg chg="mod">
          <ac:chgData name="Nicholas Pellegrino" userId="b49ed45e-6294-4b4c-abca-28eb42d90bed" providerId="ADAL" clId="{E1B7E7BE-E282-4DE4-A188-CC218865718A}" dt="2022-11-29T18:59:04.065" v="229" actId="478"/>
          <ac:spMkLst>
            <pc:docMk/>
            <pc:sldMk cId="0" sldId="256"/>
            <ac:spMk id="502" creationId="{47A3166C-E59E-30BB-DD47-29195FFD5D01}"/>
          </ac:spMkLst>
        </pc:spChg>
        <pc:spChg chg="mod">
          <ac:chgData name="Nicholas Pellegrino" userId="b49ed45e-6294-4b4c-abca-28eb42d90bed" providerId="ADAL" clId="{E1B7E7BE-E282-4DE4-A188-CC218865718A}" dt="2022-11-29T18:59:04.065" v="229" actId="478"/>
          <ac:spMkLst>
            <pc:docMk/>
            <pc:sldMk cId="0" sldId="256"/>
            <ac:spMk id="503" creationId="{8348B0AB-3017-D87E-7768-F3365CE08C17}"/>
          </ac:spMkLst>
        </pc:spChg>
        <pc:spChg chg="mod">
          <ac:chgData name="Nicholas Pellegrino" userId="b49ed45e-6294-4b4c-abca-28eb42d90bed" providerId="ADAL" clId="{E1B7E7BE-E282-4DE4-A188-CC218865718A}" dt="2022-11-29T18:59:04.065" v="229" actId="478"/>
          <ac:spMkLst>
            <pc:docMk/>
            <pc:sldMk cId="0" sldId="256"/>
            <ac:spMk id="504" creationId="{D7926F8D-6C82-E129-5D16-574A499B2F2E}"/>
          </ac:spMkLst>
        </pc:spChg>
        <pc:spChg chg="mod">
          <ac:chgData name="Nicholas Pellegrino" userId="b49ed45e-6294-4b4c-abca-28eb42d90bed" providerId="ADAL" clId="{E1B7E7BE-E282-4DE4-A188-CC218865718A}" dt="2022-11-29T18:59:04.065" v="229" actId="478"/>
          <ac:spMkLst>
            <pc:docMk/>
            <pc:sldMk cId="0" sldId="256"/>
            <ac:spMk id="505" creationId="{DF43F11C-55E6-3DF5-EE6B-7E8A3FE743D3}"/>
          </ac:spMkLst>
        </pc:spChg>
        <pc:spChg chg="mod">
          <ac:chgData name="Nicholas Pellegrino" userId="b49ed45e-6294-4b4c-abca-28eb42d90bed" providerId="ADAL" clId="{E1B7E7BE-E282-4DE4-A188-CC218865718A}" dt="2022-11-29T18:59:04.065" v="229" actId="478"/>
          <ac:spMkLst>
            <pc:docMk/>
            <pc:sldMk cId="0" sldId="256"/>
            <ac:spMk id="506" creationId="{4F3547D2-1C69-EB64-5674-7F49C7B8EF8D}"/>
          </ac:spMkLst>
        </pc:spChg>
        <pc:spChg chg="mod">
          <ac:chgData name="Nicholas Pellegrino" userId="b49ed45e-6294-4b4c-abca-28eb42d90bed" providerId="ADAL" clId="{E1B7E7BE-E282-4DE4-A188-CC218865718A}" dt="2022-11-29T18:59:04.065" v="229" actId="478"/>
          <ac:spMkLst>
            <pc:docMk/>
            <pc:sldMk cId="0" sldId="256"/>
            <ac:spMk id="507" creationId="{09E53E54-59A3-11C9-B5BB-3A5EFDD88E82}"/>
          </ac:spMkLst>
        </pc:spChg>
        <pc:spChg chg="add mod">
          <ac:chgData name="Nicholas Pellegrino" userId="b49ed45e-6294-4b4c-abca-28eb42d90bed" providerId="ADAL" clId="{E1B7E7BE-E282-4DE4-A188-CC218865718A}" dt="2022-12-02T06:33:02.760" v="3425" actId="20577"/>
          <ac:spMkLst>
            <pc:docMk/>
            <pc:sldMk cId="0" sldId="256"/>
            <ac:spMk id="510" creationId="{9789F442-91D5-2B8D-F6F6-F9AA53FD6660}"/>
          </ac:spMkLst>
        </pc:spChg>
        <pc:spChg chg="mod">
          <ac:chgData name="Nicholas Pellegrino" userId="b49ed45e-6294-4b4c-abca-28eb42d90bed" providerId="ADAL" clId="{E1B7E7BE-E282-4DE4-A188-CC218865718A}" dt="2022-11-29T19:06:13.546" v="272"/>
          <ac:spMkLst>
            <pc:docMk/>
            <pc:sldMk cId="0" sldId="256"/>
            <ac:spMk id="514" creationId="{07B99CFF-E44C-E737-1BC7-1FFF49DDA289}"/>
          </ac:spMkLst>
        </pc:spChg>
        <pc:spChg chg="mod">
          <ac:chgData name="Nicholas Pellegrino" userId="b49ed45e-6294-4b4c-abca-28eb42d90bed" providerId="ADAL" clId="{E1B7E7BE-E282-4DE4-A188-CC218865718A}" dt="2022-11-29T19:06:13.546" v="272"/>
          <ac:spMkLst>
            <pc:docMk/>
            <pc:sldMk cId="0" sldId="256"/>
            <ac:spMk id="515" creationId="{60BF64B1-9A25-985A-EADC-F6E19E5B8928}"/>
          </ac:spMkLst>
        </pc:spChg>
        <pc:spChg chg="mod">
          <ac:chgData name="Nicholas Pellegrino" userId="b49ed45e-6294-4b4c-abca-28eb42d90bed" providerId="ADAL" clId="{E1B7E7BE-E282-4DE4-A188-CC218865718A}" dt="2022-11-29T19:06:13.546" v="272"/>
          <ac:spMkLst>
            <pc:docMk/>
            <pc:sldMk cId="0" sldId="256"/>
            <ac:spMk id="516" creationId="{24EC26D8-FBB0-EA84-1DD0-D220FD208728}"/>
          </ac:spMkLst>
        </pc:spChg>
        <pc:spChg chg="mod">
          <ac:chgData name="Nicholas Pellegrino" userId="b49ed45e-6294-4b4c-abca-28eb42d90bed" providerId="ADAL" clId="{E1B7E7BE-E282-4DE4-A188-CC218865718A}" dt="2022-11-29T19:06:13.546" v="272"/>
          <ac:spMkLst>
            <pc:docMk/>
            <pc:sldMk cId="0" sldId="256"/>
            <ac:spMk id="522" creationId="{3478AD7E-AE0F-C532-1491-CD509EA53E42}"/>
          </ac:spMkLst>
        </pc:spChg>
        <pc:spChg chg="mod">
          <ac:chgData name="Nicholas Pellegrino" userId="b49ed45e-6294-4b4c-abca-28eb42d90bed" providerId="ADAL" clId="{E1B7E7BE-E282-4DE4-A188-CC218865718A}" dt="2022-11-29T19:06:13.546" v="272"/>
          <ac:spMkLst>
            <pc:docMk/>
            <pc:sldMk cId="0" sldId="256"/>
            <ac:spMk id="523" creationId="{0A220544-67EE-8311-737A-A734AB68D84B}"/>
          </ac:spMkLst>
        </pc:spChg>
        <pc:spChg chg="mod">
          <ac:chgData name="Nicholas Pellegrino" userId="b49ed45e-6294-4b4c-abca-28eb42d90bed" providerId="ADAL" clId="{E1B7E7BE-E282-4DE4-A188-CC218865718A}" dt="2022-11-29T19:06:13.546" v="272"/>
          <ac:spMkLst>
            <pc:docMk/>
            <pc:sldMk cId="0" sldId="256"/>
            <ac:spMk id="527" creationId="{2B3567E0-C5B7-612C-3290-CFCE26ABE49F}"/>
          </ac:spMkLst>
        </pc:spChg>
        <pc:spChg chg="mod">
          <ac:chgData name="Nicholas Pellegrino" userId="b49ed45e-6294-4b4c-abca-28eb42d90bed" providerId="ADAL" clId="{E1B7E7BE-E282-4DE4-A188-CC218865718A}" dt="2022-11-29T19:06:13.546" v="272"/>
          <ac:spMkLst>
            <pc:docMk/>
            <pc:sldMk cId="0" sldId="256"/>
            <ac:spMk id="528" creationId="{70F2365F-BED6-85C0-74BE-B8644BED339F}"/>
          </ac:spMkLst>
        </pc:spChg>
        <pc:spChg chg="mod">
          <ac:chgData name="Nicholas Pellegrino" userId="b49ed45e-6294-4b4c-abca-28eb42d90bed" providerId="ADAL" clId="{E1B7E7BE-E282-4DE4-A188-CC218865718A}" dt="2022-11-29T19:06:13.546" v="272"/>
          <ac:spMkLst>
            <pc:docMk/>
            <pc:sldMk cId="0" sldId="256"/>
            <ac:spMk id="529" creationId="{3831E1FA-E66E-6184-0029-B48CFA1DEE82}"/>
          </ac:spMkLst>
        </pc:spChg>
        <pc:spChg chg="mod">
          <ac:chgData name="Nicholas Pellegrino" userId="b49ed45e-6294-4b4c-abca-28eb42d90bed" providerId="ADAL" clId="{E1B7E7BE-E282-4DE4-A188-CC218865718A}" dt="2022-11-29T19:06:13.546" v="272"/>
          <ac:spMkLst>
            <pc:docMk/>
            <pc:sldMk cId="0" sldId="256"/>
            <ac:spMk id="530" creationId="{2F2743B5-BE0C-A3E0-E5FF-32C843EC4580}"/>
          </ac:spMkLst>
        </pc:spChg>
        <pc:spChg chg="mod">
          <ac:chgData name="Nicholas Pellegrino" userId="b49ed45e-6294-4b4c-abca-28eb42d90bed" providerId="ADAL" clId="{E1B7E7BE-E282-4DE4-A188-CC218865718A}" dt="2022-11-29T19:06:13.546" v="272"/>
          <ac:spMkLst>
            <pc:docMk/>
            <pc:sldMk cId="0" sldId="256"/>
            <ac:spMk id="531" creationId="{3ABB1647-FCFB-92C5-EF2F-3C9B6CC626F0}"/>
          </ac:spMkLst>
        </pc:spChg>
        <pc:spChg chg="mod">
          <ac:chgData name="Nicholas Pellegrino" userId="b49ed45e-6294-4b4c-abca-28eb42d90bed" providerId="ADAL" clId="{E1B7E7BE-E282-4DE4-A188-CC218865718A}" dt="2022-11-29T19:06:13.546" v="272"/>
          <ac:spMkLst>
            <pc:docMk/>
            <pc:sldMk cId="0" sldId="256"/>
            <ac:spMk id="532" creationId="{10C5720B-E4C6-E629-CE2C-C94229822811}"/>
          </ac:spMkLst>
        </pc:spChg>
        <pc:spChg chg="mod">
          <ac:chgData name="Nicholas Pellegrino" userId="b49ed45e-6294-4b4c-abca-28eb42d90bed" providerId="ADAL" clId="{E1B7E7BE-E282-4DE4-A188-CC218865718A}" dt="2022-11-29T19:06:13.546" v="272"/>
          <ac:spMkLst>
            <pc:docMk/>
            <pc:sldMk cId="0" sldId="256"/>
            <ac:spMk id="533" creationId="{507DEA5A-6D3C-97BD-81BE-4BC129AE66B0}"/>
          </ac:spMkLst>
        </pc:spChg>
        <pc:spChg chg="add mod">
          <ac:chgData name="Nicholas Pellegrino" userId="b49ed45e-6294-4b4c-abca-28eb42d90bed" providerId="ADAL" clId="{E1B7E7BE-E282-4DE4-A188-CC218865718A}" dt="2022-12-02T06:26:28.771" v="3374" actId="1038"/>
          <ac:spMkLst>
            <pc:docMk/>
            <pc:sldMk cId="0" sldId="256"/>
            <ac:spMk id="536" creationId="{CD9B6840-F01E-1B82-2779-75804048AA66}"/>
          </ac:spMkLst>
        </pc:spChg>
        <pc:spChg chg="add mod">
          <ac:chgData name="Nicholas Pellegrino" userId="b49ed45e-6294-4b4c-abca-28eb42d90bed" providerId="ADAL" clId="{E1B7E7BE-E282-4DE4-A188-CC218865718A}" dt="2022-12-02T21:20:59.732" v="4926" actId="20577"/>
          <ac:spMkLst>
            <pc:docMk/>
            <pc:sldMk cId="0" sldId="256"/>
            <ac:spMk id="539" creationId="{BB3AA14E-CFBC-DB87-8463-7FAABD464445}"/>
          </ac:spMkLst>
        </pc:spChg>
        <pc:grpChg chg="mod">
          <ac:chgData name="Nicholas Pellegrino" userId="b49ed45e-6294-4b4c-abca-28eb42d90bed" providerId="ADAL" clId="{E1B7E7BE-E282-4DE4-A188-CC218865718A}" dt="2022-11-29T18:58:54.961" v="227" actId="338"/>
          <ac:grpSpMkLst>
            <pc:docMk/>
            <pc:sldMk cId="0" sldId="256"/>
            <ac:grpSpMk id="1" creationId="{00000000-0000-0000-0000-000000000000}"/>
          </ac:grpSpMkLst>
        </pc:grpChg>
        <pc:grpChg chg="add mod">
          <ac:chgData name="Nicholas Pellegrino" userId="b49ed45e-6294-4b4c-abca-28eb42d90bed" providerId="ADAL" clId="{E1B7E7BE-E282-4DE4-A188-CC218865718A}" dt="2022-11-29T18:58:54.961" v="227" actId="338"/>
          <ac:grpSpMkLst>
            <pc:docMk/>
            <pc:sldMk cId="0" sldId="256"/>
            <ac:grpSpMk id="2" creationId="{4720C361-B672-A3BC-A29B-D07B5879C990}"/>
          </ac:grpSpMkLst>
        </pc:grpChg>
        <pc:grpChg chg="add mod">
          <ac:chgData name="Nicholas Pellegrino" userId="b49ed45e-6294-4b4c-abca-28eb42d90bed" providerId="ADAL" clId="{E1B7E7BE-E282-4DE4-A188-CC218865718A}" dt="2022-11-29T18:58:54.961" v="227" actId="338"/>
          <ac:grpSpMkLst>
            <pc:docMk/>
            <pc:sldMk cId="0" sldId="256"/>
            <ac:grpSpMk id="3" creationId="{E64C57A0-8EB7-E6BD-8BAD-D82CD6EC1D47}"/>
          </ac:grpSpMkLst>
        </pc:grpChg>
        <pc:grpChg chg="add del mod">
          <ac:chgData name="Nicholas Pellegrino" userId="b49ed45e-6294-4b4c-abca-28eb42d90bed" providerId="ADAL" clId="{E1B7E7BE-E282-4DE4-A188-CC218865718A}" dt="2022-12-02T20:53:21.079" v="4638" actId="478"/>
          <ac:grpSpMkLst>
            <pc:docMk/>
            <pc:sldMk cId="0" sldId="256"/>
            <ac:grpSpMk id="4" creationId="{A3780969-3289-DE91-ABCB-C0F1EA9A7952}"/>
          </ac:grpSpMkLst>
        </pc:grpChg>
        <pc:grpChg chg="add mod">
          <ac:chgData name="Nicholas Pellegrino" userId="b49ed45e-6294-4b4c-abca-28eb42d90bed" providerId="ADAL" clId="{E1B7E7BE-E282-4DE4-A188-CC218865718A}" dt="2022-12-02T20:50:06.453" v="4611" actId="164"/>
          <ac:grpSpMkLst>
            <pc:docMk/>
            <pc:sldMk cId="0" sldId="256"/>
            <ac:grpSpMk id="9" creationId="{764D947E-828F-A669-5E9B-FE215F95739E}"/>
          </ac:grpSpMkLst>
        </pc:grpChg>
        <pc:grpChg chg="del mod">
          <ac:chgData name="Nicholas Pellegrino" userId="b49ed45e-6294-4b4c-abca-28eb42d90bed" providerId="ADAL" clId="{E1B7E7BE-E282-4DE4-A188-CC218865718A}" dt="2022-11-29T18:59:24.593" v="232" actId="478"/>
          <ac:grpSpMkLst>
            <pc:docMk/>
            <pc:sldMk cId="0" sldId="256"/>
            <ac:grpSpMk id="9" creationId="{BE47C46E-5B4F-58A1-8676-4E5078721B4C}"/>
          </ac:grpSpMkLst>
        </pc:grpChg>
        <pc:grpChg chg="add mod ord">
          <ac:chgData name="Nicholas Pellegrino" userId="b49ed45e-6294-4b4c-abca-28eb42d90bed" providerId="ADAL" clId="{E1B7E7BE-E282-4DE4-A188-CC218865718A}" dt="2022-12-02T21:24:21.509" v="4984" actId="1035"/>
          <ac:grpSpMkLst>
            <pc:docMk/>
            <pc:sldMk cId="0" sldId="256"/>
            <ac:grpSpMk id="10" creationId="{6E12DA81-986B-D7FF-99EA-A8BEA59D2DA4}"/>
          </ac:grpSpMkLst>
        </pc:grpChg>
        <pc:grpChg chg="mod">
          <ac:chgData name="Nicholas Pellegrino" userId="b49ed45e-6294-4b4c-abca-28eb42d90bed" providerId="ADAL" clId="{E1B7E7BE-E282-4DE4-A188-CC218865718A}" dt="2022-11-29T18:59:04.065" v="229" actId="478"/>
          <ac:grpSpMkLst>
            <pc:docMk/>
            <pc:sldMk cId="0" sldId="256"/>
            <ac:grpSpMk id="11" creationId="{9586BFEA-DAA0-BDE6-9BE5-37F010D45456}"/>
          </ac:grpSpMkLst>
        </pc:grpChg>
        <pc:grpChg chg="mod">
          <ac:chgData name="Nicholas Pellegrino" userId="b49ed45e-6294-4b4c-abca-28eb42d90bed" providerId="ADAL" clId="{E1B7E7BE-E282-4DE4-A188-CC218865718A}" dt="2022-11-29T18:59:04.065" v="229" actId="478"/>
          <ac:grpSpMkLst>
            <pc:docMk/>
            <pc:sldMk cId="0" sldId="256"/>
            <ac:grpSpMk id="12" creationId="{A0DB9981-DA09-98CF-7B4C-EB3D8F386C13}"/>
          </ac:grpSpMkLst>
        </pc:grpChg>
        <pc:grpChg chg="mod">
          <ac:chgData name="Nicholas Pellegrino" userId="b49ed45e-6294-4b4c-abca-28eb42d90bed" providerId="ADAL" clId="{E1B7E7BE-E282-4DE4-A188-CC218865718A}" dt="2022-11-29T18:58:54.961" v="227" actId="338"/>
          <ac:grpSpMkLst>
            <pc:docMk/>
            <pc:sldMk cId="0" sldId="256"/>
            <ac:grpSpMk id="91" creationId="{00000000-0000-0000-0000-000000000000}"/>
          </ac:grpSpMkLst>
        </pc:grpChg>
        <pc:grpChg chg="del">
          <ac:chgData name="Nicholas Pellegrino" userId="b49ed45e-6294-4b4c-abca-28eb42d90bed" providerId="ADAL" clId="{E1B7E7BE-E282-4DE4-A188-CC218865718A}" dt="2022-11-29T18:44:25.385" v="161" actId="478"/>
          <ac:grpSpMkLst>
            <pc:docMk/>
            <pc:sldMk cId="0" sldId="256"/>
            <ac:grpSpMk id="103" creationId="{00000000-0000-0000-0000-000000000000}"/>
          </ac:grpSpMkLst>
        </pc:grpChg>
        <pc:grpChg chg="mod">
          <ac:chgData name="Nicholas Pellegrino" userId="b49ed45e-6294-4b4c-abca-28eb42d90bed" providerId="ADAL" clId="{E1B7E7BE-E282-4DE4-A188-CC218865718A}" dt="2022-12-02T20:21:56.886" v="4576" actId="14100"/>
          <ac:grpSpMkLst>
            <pc:docMk/>
            <pc:sldMk cId="0" sldId="256"/>
            <ac:grpSpMk id="118" creationId="{00000000-0000-0000-0000-000000000000}"/>
          </ac:grpSpMkLst>
        </pc:grpChg>
        <pc:grpChg chg="mod">
          <ac:chgData name="Nicholas Pellegrino" userId="b49ed45e-6294-4b4c-abca-28eb42d90bed" providerId="ADAL" clId="{E1B7E7BE-E282-4DE4-A188-CC218865718A}" dt="2022-11-29T18:58:54.961" v="227" actId="338"/>
          <ac:grpSpMkLst>
            <pc:docMk/>
            <pc:sldMk cId="0" sldId="256"/>
            <ac:grpSpMk id="120" creationId="{00000000-0000-0000-0000-000000000000}"/>
          </ac:grpSpMkLst>
        </pc:grpChg>
        <pc:grpChg chg="mod">
          <ac:chgData name="Nicholas Pellegrino" userId="b49ed45e-6294-4b4c-abca-28eb42d90bed" providerId="ADAL" clId="{E1B7E7BE-E282-4DE4-A188-CC218865718A}" dt="2022-11-29T18:58:54.961" v="227" actId="338"/>
          <ac:grpSpMkLst>
            <pc:docMk/>
            <pc:sldMk cId="0" sldId="256"/>
            <ac:grpSpMk id="149" creationId="{00000000-0000-0000-0000-000000000000}"/>
          </ac:grpSpMkLst>
        </pc:grpChg>
        <pc:grpChg chg="mod">
          <ac:chgData name="Nicholas Pellegrino" userId="b49ed45e-6294-4b4c-abca-28eb42d90bed" providerId="ADAL" clId="{E1B7E7BE-E282-4DE4-A188-CC218865718A}" dt="2022-12-02T06:52:10.441" v="4514" actId="1035"/>
          <ac:grpSpMkLst>
            <pc:docMk/>
            <pc:sldMk cId="0" sldId="256"/>
            <ac:grpSpMk id="152" creationId="{00000000-0000-0000-0000-000000000000}"/>
          </ac:grpSpMkLst>
        </pc:grpChg>
        <pc:grpChg chg="del mod">
          <ac:chgData name="Nicholas Pellegrino" userId="b49ed45e-6294-4b4c-abca-28eb42d90bed" providerId="ADAL" clId="{E1B7E7BE-E282-4DE4-A188-CC218865718A}" dt="2022-12-02T20:53:04.390" v="4618" actId="478"/>
          <ac:grpSpMkLst>
            <pc:docMk/>
            <pc:sldMk cId="0" sldId="256"/>
            <ac:grpSpMk id="155" creationId="{00000000-0000-0000-0000-000000000000}"/>
          </ac:grpSpMkLst>
        </pc:grpChg>
        <pc:grpChg chg="add del mod">
          <ac:chgData name="Nicholas Pellegrino" userId="b49ed45e-6294-4b4c-abca-28eb42d90bed" providerId="ADAL" clId="{E1B7E7BE-E282-4DE4-A188-CC218865718A}" dt="2022-11-29T19:07:35.781" v="279" actId="478"/>
          <ac:grpSpMkLst>
            <pc:docMk/>
            <pc:sldMk cId="0" sldId="256"/>
            <ac:grpSpMk id="512" creationId="{C01E1449-6344-B39C-0339-3E4D537102E0}"/>
          </ac:grpSpMkLst>
        </pc:grpChg>
        <pc:grpChg chg="mod">
          <ac:chgData name="Nicholas Pellegrino" userId="b49ed45e-6294-4b4c-abca-28eb42d90bed" providerId="ADAL" clId="{E1B7E7BE-E282-4DE4-A188-CC218865718A}" dt="2022-11-29T19:06:13.546" v="272"/>
          <ac:grpSpMkLst>
            <pc:docMk/>
            <pc:sldMk cId="0" sldId="256"/>
            <ac:grpSpMk id="517" creationId="{F86726F3-790C-6886-4A42-B33DB31F6CCE}"/>
          </ac:grpSpMkLst>
        </pc:grpChg>
        <pc:grpChg chg="mod">
          <ac:chgData name="Nicholas Pellegrino" userId="b49ed45e-6294-4b4c-abca-28eb42d90bed" providerId="ADAL" clId="{E1B7E7BE-E282-4DE4-A188-CC218865718A}" dt="2022-11-29T19:06:13.546" v="272"/>
          <ac:grpSpMkLst>
            <pc:docMk/>
            <pc:sldMk cId="0" sldId="256"/>
            <ac:grpSpMk id="518" creationId="{0F1F36E5-1D9E-024D-37EE-3EE66BEB133A}"/>
          </ac:grpSpMkLst>
        </pc:grpChg>
        <pc:grpChg chg="mod">
          <ac:chgData name="Nicholas Pellegrino" userId="b49ed45e-6294-4b4c-abca-28eb42d90bed" providerId="ADAL" clId="{E1B7E7BE-E282-4DE4-A188-CC218865718A}" dt="2022-11-29T19:06:13.546" v="272"/>
          <ac:grpSpMkLst>
            <pc:docMk/>
            <pc:sldMk cId="0" sldId="256"/>
            <ac:grpSpMk id="520" creationId="{DF3B8386-1090-8132-CC61-458C78C5D28B}"/>
          </ac:grpSpMkLst>
        </pc:grpChg>
        <pc:picChg chg="add del mod">
          <ac:chgData name="Nicholas Pellegrino" userId="b49ed45e-6294-4b4c-abca-28eb42d90bed" providerId="ADAL" clId="{E1B7E7BE-E282-4DE4-A188-CC218865718A}" dt="2022-11-29T18:57:53.875" v="218" actId="478"/>
          <ac:picMkLst>
            <pc:docMk/>
            <pc:sldMk cId="0" sldId="256"/>
            <ac:picMk id="6" creationId="{9F3EA0A0-5383-B93A-9A80-EF93CC7C8A26}"/>
          </ac:picMkLst>
        </pc:picChg>
        <pc:picChg chg="add del mod">
          <ac:chgData name="Nicholas Pellegrino" userId="b49ed45e-6294-4b4c-abca-28eb42d90bed" providerId="ADAL" clId="{E1B7E7BE-E282-4DE4-A188-CC218865718A}" dt="2022-12-02T06:16:44.319" v="2732"/>
          <ac:picMkLst>
            <pc:docMk/>
            <pc:sldMk cId="0" sldId="256"/>
            <ac:picMk id="7" creationId="{13091D55-2771-0238-DFCC-6C79B22183E6}"/>
          </ac:picMkLst>
        </pc:picChg>
        <pc:picChg chg="add del mod">
          <ac:chgData name="Nicholas Pellegrino" userId="b49ed45e-6294-4b4c-abca-28eb42d90bed" providerId="ADAL" clId="{E1B7E7BE-E282-4DE4-A188-CC218865718A}" dt="2022-11-29T18:58:54.961" v="227" actId="338"/>
          <ac:picMkLst>
            <pc:docMk/>
            <pc:sldMk cId="0" sldId="256"/>
            <ac:picMk id="8" creationId="{FC491A6A-4E15-21CF-4555-9D321A99E09C}"/>
          </ac:picMkLst>
        </pc:picChg>
        <pc:picChg chg="del">
          <ac:chgData name="Nicholas Pellegrino" userId="b49ed45e-6294-4b4c-abca-28eb42d90bed" providerId="ADAL" clId="{E1B7E7BE-E282-4DE4-A188-CC218865718A}" dt="2022-11-29T18:43:20.381" v="146" actId="478"/>
          <ac:picMkLst>
            <pc:docMk/>
            <pc:sldMk cId="0" sldId="256"/>
            <ac:picMk id="98" creationId="{00000000-0000-0000-0000-000000000000}"/>
          </ac:picMkLst>
        </pc:picChg>
        <pc:picChg chg="del">
          <ac:chgData name="Nicholas Pellegrino" userId="b49ed45e-6294-4b4c-abca-28eb42d90bed" providerId="ADAL" clId="{E1B7E7BE-E282-4DE4-A188-CC218865718A}" dt="2022-11-29T18:44:27.131" v="163" actId="478"/>
          <ac:picMkLst>
            <pc:docMk/>
            <pc:sldMk cId="0" sldId="256"/>
            <ac:picMk id="99" creationId="{00000000-0000-0000-0000-000000000000}"/>
          </ac:picMkLst>
        </pc:picChg>
        <pc:picChg chg="del">
          <ac:chgData name="Nicholas Pellegrino" userId="b49ed45e-6294-4b4c-abca-28eb42d90bed" providerId="ADAL" clId="{E1B7E7BE-E282-4DE4-A188-CC218865718A}" dt="2022-11-29T18:44:33.552" v="169" actId="478"/>
          <ac:picMkLst>
            <pc:docMk/>
            <pc:sldMk cId="0" sldId="256"/>
            <ac:picMk id="100" creationId="{00000000-0000-0000-0000-000000000000}"/>
          </ac:picMkLst>
        </pc:picChg>
        <pc:picChg chg="del">
          <ac:chgData name="Nicholas Pellegrino" userId="b49ed45e-6294-4b4c-abca-28eb42d90bed" providerId="ADAL" clId="{E1B7E7BE-E282-4DE4-A188-CC218865718A}" dt="2022-11-29T18:44:32.086" v="167" actId="478"/>
          <ac:picMkLst>
            <pc:docMk/>
            <pc:sldMk cId="0" sldId="256"/>
            <ac:picMk id="110" creationId="{00000000-0000-0000-0000-000000000000}"/>
          </ac:picMkLst>
        </pc:picChg>
        <pc:picChg chg="del">
          <ac:chgData name="Nicholas Pellegrino" userId="b49ed45e-6294-4b4c-abca-28eb42d90bed" providerId="ADAL" clId="{E1B7E7BE-E282-4DE4-A188-CC218865718A}" dt="2022-11-29T18:44:32.982" v="168" actId="478"/>
          <ac:picMkLst>
            <pc:docMk/>
            <pc:sldMk cId="0" sldId="256"/>
            <ac:picMk id="113" creationId="{00000000-0000-0000-0000-000000000000}"/>
          </ac:picMkLst>
        </pc:picChg>
        <pc:picChg chg="del">
          <ac:chgData name="Nicholas Pellegrino" userId="b49ed45e-6294-4b4c-abca-28eb42d90bed" providerId="ADAL" clId="{E1B7E7BE-E282-4DE4-A188-CC218865718A}" dt="2022-11-29T18:45:20.702" v="182" actId="478"/>
          <ac:picMkLst>
            <pc:docMk/>
            <pc:sldMk cId="0" sldId="256"/>
            <ac:picMk id="128" creationId="{00000000-0000-0000-0000-000000000000}"/>
          </ac:picMkLst>
        </pc:picChg>
        <pc:picChg chg="del">
          <ac:chgData name="Nicholas Pellegrino" userId="b49ed45e-6294-4b4c-abca-28eb42d90bed" providerId="ADAL" clId="{E1B7E7BE-E282-4DE4-A188-CC218865718A}" dt="2022-11-29T18:45:14.396" v="175" actId="478"/>
          <ac:picMkLst>
            <pc:docMk/>
            <pc:sldMk cId="0" sldId="256"/>
            <ac:picMk id="129" creationId="{00000000-0000-0000-0000-000000000000}"/>
          </ac:picMkLst>
        </pc:picChg>
        <pc:picChg chg="del">
          <ac:chgData name="Nicholas Pellegrino" userId="b49ed45e-6294-4b4c-abca-28eb42d90bed" providerId="ADAL" clId="{E1B7E7BE-E282-4DE4-A188-CC218865718A}" dt="2022-11-29T18:45:35.797" v="194" actId="478"/>
          <ac:picMkLst>
            <pc:docMk/>
            <pc:sldMk cId="0" sldId="256"/>
            <ac:picMk id="130" creationId="{00000000-0000-0000-0000-000000000000}"/>
          </ac:picMkLst>
        </pc:picChg>
        <pc:picChg chg="mod">
          <ac:chgData name="Nicholas Pellegrino" userId="b49ed45e-6294-4b4c-abca-28eb42d90bed" providerId="ADAL" clId="{E1B7E7BE-E282-4DE4-A188-CC218865718A}" dt="2022-11-29T18:58:54.961" v="227" actId="338"/>
          <ac:picMkLst>
            <pc:docMk/>
            <pc:sldMk cId="0" sldId="256"/>
            <ac:picMk id="158" creationId="{00000000-0000-0000-0000-000000000000}"/>
          </ac:picMkLst>
        </pc:picChg>
        <pc:picChg chg="mod">
          <ac:chgData name="Nicholas Pellegrino" userId="b49ed45e-6294-4b4c-abca-28eb42d90bed" providerId="ADAL" clId="{E1B7E7BE-E282-4DE4-A188-CC218865718A}" dt="2022-12-02T20:25:52.586" v="4589"/>
          <ac:picMkLst>
            <pc:docMk/>
            <pc:sldMk cId="0" sldId="256"/>
            <ac:picMk id="159" creationId="{00000000-0000-0000-0000-000000000000}"/>
          </ac:picMkLst>
        </pc:picChg>
        <pc:picChg chg="add del mod">
          <ac:chgData name="Nicholas Pellegrino" userId="b49ed45e-6294-4b4c-abca-28eb42d90bed" providerId="ADAL" clId="{E1B7E7BE-E282-4DE4-A188-CC218865718A}" dt="2022-11-29T19:04:14.654" v="253" actId="478"/>
          <ac:picMkLst>
            <pc:docMk/>
            <pc:sldMk cId="0" sldId="256"/>
            <ac:picMk id="509" creationId="{D625949B-FF5A-8E19-2954-34BEE73DDC08}"/>
          </ac:picMkLst>
        </pc:picChg>
        <pc:picChg chg="add mod">
          <ac:chgData name="Nicholas Pellegrino" userId="b49ed45e-6294-4b4c-abca-28eb42d90bed" providerId="ADAL" clId="{E1B7E7BE-E282-4DE4-A188-CC218865718A}" dt="2022-12-02T06:27:35.951" v="3382" actId="1076"/>
          <ac:picMkLst>
            <pc:docMk/>
            <pc:sldMk cId="0" sldId="256"/>
            <ac:picMk id="511" creationId="{83BAF31F-7BA4-CA5A-9282-2CA3CE18562B}"/>
          </ac:picMkLst>
        </pc:picChg>
        <pc:picChg chg="mod">
          <ac:chgData name="Nicholas Pellegrino" userId="b49ed45e-6294-4b4c-abca-28eb42d90bed" providerId="ADAL" clId="{E1B7E7BE-E282-4DE4-A188-CC218865718A}" dt="2022-11-29T19:06:17.012" v="274" actId="1076"/>
          <ac:picMkLst>
            <pc:docMk/>
            <pc:sldMk cId="0" sldId="256"/>
            <ac:picMk id="513" creationId="{6276ED05-A3E8-DE25-BC05-EA070552CA5A}"/>
          </ac:picMkLst>
        </pc:picChg>
        <pc:picChg chg="mod">
          <ac:chgData name="Nicholas Pellegrino" userId="b49ed45e-6294-4b4c-abca-28eb42d90bed" providerId="ADAL" clId="{E1B7E7BE-E282-4DE4-A188-CC218865718A}" dt="2022-11-29T19:06:13.546" v="272"/>
          <ac:picMkLst>
            <pc:docMk/>
            <pc:sldMk cId="0" sldId="256"/>
            <ac:picMk id="519" creationId="{67547E2D-6976-E107-AEBD-470D75987573}"/>
          </ac:picMkLst>
        </pc:picChg>
        <pc:picChg chg="mod">
          <ac:chgData name="Nicholas Pellegrino" userId="b49ed45e-6294-4b4c-abca-28eb42d90bed" providerId="ADAL" clId="{E1B7E7BE-E282-4DE4-A188-CC218865718A}" dt="2022-11-29T19:06:13.546" v="272"/>
          <ac:picMkLst>
            <pc:docMk/>
            <pc:sldMk cId="0" sldId="256"/>
            <ac:picMk id="521" creationId="{05F53097-11A5-5CF2-5280-C3FF722ED2A2}"/>
          </ac:picMkLst>
        </pc:picChg>
        <pc:picChg chg="add mod">
          <ac:chgData name="Nicholas Pellegrino" userId="b49ed45e-6294-4b4c-abca-28eb42d90bed" providerId="ADAL" clId="{E1B7E7BE-E282-4DE4-A188-CC218865718A}" dt="2022-12-02T06:26:28.771" v="3374" actId="1038"/>
          <ac:picMkLst>
            <pc:docMk/>
            <pc:sldMk cId="0" sldId="256"/>
            <ac:picMk id="535" creationId="{A5050539-27BE-E7EB-5166-54118A73C608}"/>
          </ac:picMkLst>
        </pc:picChg>
        <pc:picChg chg="add mod">
          <ac:chgData name="Nicholas Pellegrino" userId="b49ed45e-6294-4b4c-abca-28eb42d90bed" providerId="ADAL" clId="{E1B7E7BE-E282-4DE4-A188-CC218865718A}" dt="2022-12-02T06:26:41.405" v="3375" actId="1076"/>
          <ac:picMkLst>
            <pc:docMk/>
            <pc:sldMk cId="0" sldId="256"/>
            <ac:picMk id="538" creationId="{3028E545-2A8A-907F-1CD6-B4EBBB9F0BEC}"/>
          </ac:picMkLst>
        </pc:picChg>
        <pc:cxnChg chg="mod">
          <ac:chgData name="Nicholas Pellegrino" userId="b49ed45e-6294-4b4c-abca-28eb42d90bed" providerId="ADAL" clId="{E1B7E7BE-E282-4DE4-A188-CC218865718A}" dt="2022-12-02T20:52:38.562" v="4613"/>
          <ac:cxnSpMkLst>
            <pc:docMk/>
            <pc:sldMk cId="0" sldId="256"/>
            <ac:cxnSpMk id="11" creationId="{F21602D4-114B-D9C0-E59C-9B620A4E44D2}"/>
          </ac:cxnSpMkLst>
        </pc:cxnChg>
        <pc:cxnChg chg="del">
          <ac:chgData name="Nicholas Pellegrino" userId="b49ed45e-6294-4b4c-abca-28eb42d90bed" providerId="ADAL" clId="{E1B7E7BE-E282-4DE4-A188-CC218865718A}" dt="2022-11-29T18:44:31.576" v="166" actId="478"/>
          <ac:cxnSpMkLst>
            <pc:docMk/>
            <pc:sldMk cId="0" sldId="256"/>
            <ac:cxnSpMk id="111" creationId="{00000000-0000-0000-0000-000000000000}"/>
          </ac:cxnSpMkLst>
        </pc:cxnChg>
        <pc:cxnChg chg="del">
          <ac:chgData name="Nicholas Pellegrino" userId="b49ed45e-6294-4b4c-abca-28eb42d90bed" providerId="ADAL" clId="{E1B7E7BE-E282-4DE4-A188-CC218865718A}" dt="2022-11-29T18:44:34.185" v="170" actId="478"/>
          <ac:cxnSpMkLst>
            <pc:docMk/>
            <pc:sldMk cId="0" sldId="256"/>
            <ac:cxnSpMk id="112" creationId="{00000000-0000-0000-0000-000000000000}"/>
          </ac:cxnSpMkLst>
        </pc:cxnChg>
        <pc:cxnChg chg="del mod">
          <ac:chgData name="Nicholas Pellegrino" userId="b49ed45e-6294-4b4c-abca-28eb42d90bed" providerId="ADAL" clId="{E1B7E7BE-E282-4DE4-A188-CC218865718A}" dt="2022-11-29T18:45:31.474" v="192" actId="478"/>
          <ac:cxnSpMkLst>
            <pc:docMk/>
            <pc:sldMk cId="0" sldId="256"/>
            <ac:cxnSpMk id="133" creationId="{00000000-0000-0000-0000-000000000000}"/>
          </ac:cxnSpMkLst>
        </pc:cxnChg>
        <pc:cxnChg chg="del mod">
          <ac:chgData name="Nicholas Pellegrino" userId="b49ed45e-6294-4b4c-abca-28eb42d90bed" providerId="ADAL" clId="{E1B7E7BE-E282-4DE4-A188-CC218865718A}" dt="2022-11-29T18:45:37.026" v="195" actId="478"/>
          <ac:cxnSpMkLst>
            <pc:docMk/>
            <pc:sldMk cId="0" sldId="256"/>
            <ac:cxnSpMk id="135" creationId="{00000000-0000-0000-0000-000000000000}"/>
          </ac:cxnSpMkLst>
        </pc:cxnChg>
        <pc:cxnChg chg="del mod">
          <ac:chgData name="Nicholas Pellegrino" userId="b49ed45e-6294-4b4c-abca-28eb42d90bed" providerId="ADAL" clId="{E1B7E7BE-E282-4DE4-A188-CC218865718A}" dt="2022-11-29T18:45:37.979" v="196" actId="478"/>
          <ac:cxnSpMkLst>
            <pc:docMk/>
            <pc:sldMk cId="0" sldId="256"/>
            <ac:cxnSpMk id="137" creationId="{00000000-0000-0000-0000-000000000000}"/>
          </ac:cxnSpMkLst>
        </pc:cxnChg>
        <pc:cxnChg chg="del mod">
          <ac:chgData name="Nicholas Pellegrino" userId="b49ed45e-6294-4b4c-abca-28eb42d90bed" providerId="ADAL" clId="{E1B7E7BE-E282-4DE4-A188-CC218865718A}" dt="2022-11-29T18:45:15.268" v="176" actId="478"/>
          <ac:cxnSpMkLst>
            <pc:docMk/>
            <pc:sldMk cId="0" sldId="256"/>
            <ac:cxnSpMk id="138" creationId="{00000000-0000-0000-0000-000000000000}"/>
          </ac:cxnSpMkLst>
        </pc:cxnChg>
        <pc:cxnChg chg="del mod">
          <ac:chgData name="Nicholas Pellegrino" userId="b49ed45e-6294-4b4c-abca-28eb42d90bed" providerId="ADAL" clId="{E1B7E7BE-E282-4DE4-A188-CC218865718A}" dt="2022-11-29T18:45:20.189" v="181" actId="478"/>
          <ac:cxnSpMkLst>
            <pc:docMk/>
            <pc:sldMk cId="0" sldId="256"/>
            <ac:cxnSpMk id="141" creationId="{00000000-0000-0000-0000-000000000000}"/>
          </ac:cxnSpMkLst>
        </pc:cxnChg>
        <pc:cxnChg chg="del mod">
          <ac:chgData name="Nicholas Pellegrino" userId="b49ed45e-6294-4b4c-abca-28eb42d90bed" providerId="ADAL" clId="{E1B7E7BE-E282-4DE4-A188-CC218865718A}" dt="2022-11-29T18:45:24.486" v="187" actId="478"/>
          <ac:cxnSpMkLst>
            <pc:docMk/>
            <pc:sldMk cId="0" sldId="256"/>
            <ac:cxnSpMk id="144" creationId="{00000000-0000-0000-0000-000000000000}"/>
          </ac:cxnSpMkLst>
        </pc:cxnChg>
        <pc:cxnChg chg="del mod">
          <ac:chgData name="Nicholas Pellegrino" userId="b49ed45e-6294-4b4c-abca-28eb42d90bed" providerId="ADAL" clId="{E1B7E7BE-E282-4DE4-A188-CC218865718A}" dt="2022-11-29T18:45:21.362" v="183" actId="478"/>
          <ac:cxnSpMkLst>
            <pc:docMk/>
            <pc:sldMk cId="0" sldId="256"/>
            <ac:cxnSpMk id="145" creationId="{00000000-0000-0000-0000-000000000000}"/>
          </ac:cxnSpMkLst>
        </pc:cxnChg>
        <pc:cxnChg chg="del mod">
          <ac:chgData name="Nicholas Pellegrino" userId="b49ed45e-6294-4b4c-abca-28eb42d90bed" providerId="ADAL" clId="{E1B7E7BE-E282-4DE4-A188-CC218865718A}" dt="2022-11-29T18:45:22.163" v="184" actId="478"/>
          <ac:cxnSpMkLst>
            <pc:docMk/>
            <pc:sldMk cId="0" sldId="256"/>
            <ac:cxnSpMk id="146" creationId="{00000000-0000-0000-0000-000000000000}"/>
          </ac:cxnSpMkLst>
        </pc:cxnChg>
        <pc:cxnChg chg="mod">
          <ac:chgData name="Nicholas Pellegrino" userId="b49ed45e-6294-4b4c-abca-28eb42d90bed" providerId="ADAL" clId="{E1B7E7BE-E282-4DE4-A188-CC218865718A}" dt="2022-11-29T18:58:54.961" v="227" actId="338"/>
          <ac:cxnSpMkLst>
            <pc:docMk/>
            <pc:sldMk cId="0" sldId="256"/>
            <ac:cxnSpMk id="150" creationId="{00000000-0000-0000-0000-000000000000}"/>
          </ac:cxnSpMkLst>
        </pc:cxnChg>
        <pc:cxnChg chg="mod">
          <ac:chgData name="Nicholas Pellegrino" userId="b49ed45e-6294-4b4c-abca-28eb42d90bed" providerId="ADAL" clId="{E1B7E7BE-E282-4DE4-A188-CC218865718A}" dt="2022-11-29T18:58:54.961" v="227" actId="338"/>
          <ac:cxnSpMkLst>
            <pc:docMk/>
            <pc:sldMk cId="0" sldId="256"/>
            <ac:cxnSpMk id="153" creationId="{00000000-0000-0000-0000-000000000000}"/>
          </ac:cxnSpMkLst>
        </pc:cxnChg>
        <pc:cxnChg chg="del mod topLvl">
          <ac:chgData name="Nicholas Pellegrino" userId="b49ed45e-6294-4b4c-abca-28eb42d90bed" providerId="ADAL" clId="{E1B7E7BE-E282-4DE4-A188-CC218865718A}" dt="2022-12-02T20:53:21.079" v="4638" actId="478"/>
          <ac:cxnSpMkLst>
            <pc:docMk/>
            <pc:sldMk cId="0" sldId="256"/>
            <ac:cxnSpMk id="156" creationId="{00000000-0000-0000-0000-000000000000}"/>
          </ac:cxnSpMkLst>
        </pc:cxnChg>
        <pc:cxnChg chg="mod">
          <ac:chgData name="Nicholas Pellegrino" userId="b49ed45e-6294-4b4c-abca-28eb42d90bed" providerId="ADAL" clId="{E1B7E7BE-E282-4DE4-A188-CC218865718A}" dt="2022-11-29T19:06:13.546" v="272"/>
          <ac:cxnSpMkLst>
            <pc:docMk/>
            <pc:sldMk cId="0" sldId="256"/>
            <ac:cxnSpMk id="524" creationId="{17BBBA5B-B0E9-B488-7AEC-E3A21E38B9DF}"/>
          </ac:cxnSpMkLst>
        </pc:cxnChg>
        <pc:cxnChg chg="mod">
          <ac:chgData name="Nicholas Pellegrino" userId="b49ed45e-6294-4b4c-abca-28eb42d90bed" providerId="ADAL" clId="{E1B7E7BE-E282-4DE4-A188-CC218865718A}" dt="2022-11-29T19:06:13.546" v="272"/>
          <ac:cxnSpMkLst>
            <pc:docMk/>
            <pc:sldMk cId="0" sldId="256"/>
            <ac:cxnSpMk id="525" creationId="{27428B93-5E22-8A11-8182-7531AC25C4BD}"/>
          </ac:cxnSpMkLst>
        </pc:cxnChg>
        <pc:cxnChg chg="mod">
          <ac:chgData name="Nicholas Pellegrino" userId="b49ed45e-6294-4b4c-abca-28eb42d90bed" providerId="ADAL" clId="{E1B7E7BE-E282-4DE4-A188-CC218865718A}" dt="2022-11-29T19:06:13.546" v="272"/>
          <ac:cxnSpMkLst>
            <pc:docMk/>
            <pc:sldMk cId="0" sldId="256"/>
            <ac:cxnSpMk id="526" creationId="{D84CEC66-C4A3-D28B-4508-DA040B1DDDA5}"/>
          </ac:cxnSpMkLst>
        </pc:cxnChg>
      </pc:sldChg>
      <pc:sldChg chg="addSp delSp modSp new del mod modClrScheme chgLayout">
        <pc:chgData name="Nicholas Pellegrino" userId="b49ed45e-6294-4b4c-abca-28eb42d90bed" providerId="ADAL" clId="{E1B7E7BE-E282-4DE4-A188-CC218865718A}" dt="2022-11-29T19:07:37.310" v="280" actId="47"/>
        <pc:sldMkLst>
          <pc:docMk/>
          <pc:sldMk cId="3978289794" sldId="257"/>
        </pc:sldMkLst>
        <pc:spChg chg="del">
          <ac:chgData name="Nicholas Pellegrino" userId="b49ed45e-6294-4b4c-abca-28eb42d90bed" providerId="ADAL" clId="{E1B7E7BE-E282-4DE4-A188-CC218865718A}" dt="2022-11-29T19:04:56.953" v="263" actId="700"/>
          <ac:spMkLst>
            <pc:docMk/>
            <pc:sldMk cId="3978289794" sldId="257"/>
            <ac:spMk id="2" creationId="{240AD7BE-9BCE-3B0B-2613-E502974D07A9}"/>
          </ac:spMkLst>
        </pc:spChg>
        <pc:spChg chg="del">
          <ac:chgData name="Nicholas Pellegrino" userId="b49ed45e-6294-4b4c-abca-28eb42d90bed" providerId="ADAL" clId="{E1B7E7BE-E282-4DE4-A188-CC218865718A}" dt="2022-11-29T19:04:56.953" v="263" actId="700"/>
          <ac:spMkLst>
            <pc:docMk/>
            <pc:sldMk cId="3978289794" sldId="257"/>
            <ac:spMk id="3" creationId="{DDBAE0C3-C97F-A652-FA8B-60E524C742AD}"/>
          </ac:spMkLst>
        </pc:spChg>
        <pc:spChg chg="add mod">
          <ac:chgData name="Nicholas Pellegrino" userId="b49ed45e-6294-4b4c-abca-28eb42d90bed" providerId="ADAL" clId="{E1B7E7BE-E282-4DE4-A188-CC218865718A}" dt="2022-11-29T19:05:08.995" v="267" actId="34135"/>
          <ac:spMkLst>
            <pc:docMk/>
            <pc:sldMk cId="3978289794" sldId="257"/>
            <ac:spMk id="5" creationId="{E9440981-743A-6238-A3A1-43BE48E054D0}"/>
          </ac:spMkLst>
        </pc:spChg>
        <pc:spChg chg="add mod">
          <ac:chgData name="Nicholas Pellegrino" userId="b49ed45e-6294-4b4c-abca-28eb42d90bed" providerId="ADAL" clId="{E1B7E7BE-E282-4DE4-A188-CC218865718A}" dt="2022-11-29T19:05:08.995" v="267" actId="34135"/>
          <ac:spMkLst>
            <pc:docMk/>
            <pc:sldMk cId="3978289794" sldId="257"/>
            <ac:spMk id="6" creationId="{D5131336-3E92-D475-72CA-7A59394B9F3E}"/>
          </ac:spMkLst>
        </pc:spChg>
        <pc:spChg chg="add mod">
          <ac:chgData name="Nicholas Pellegrino" userId="b49ed45e-6294-4b4c-abca-28eb42d90bed" providerId="ADAL" clId="{E1B7E7BE-E282-4DE4-A188-CC218865718A}" dt="2022-11-29T19:05:08.995" v="267" actId="34135"/>
          <ac:spMkLst>
            <pc:docMk/>
            <pc:sldMk cId="3978289794" sldId="257"/>
            <ac:spMk id="7" creationId="{399DE4C5-39EC-1FA2-5679-28621D98EDA5}"/>
          </ac:spMkLst>
        </pc:spChg>
        <pc:spChg chg="mod">
          <ac:chgData name="Nicholas Pellegrino" userId="b49ed45e-6294-4b4c-abca-28eb42d90bed" providerId="ADAL" clId="{E1B7E7BE-E282-4DE4-A188-CC218865718A}" dt="2022-11-29T19:05:08.995" v="267" actId="34135"/>
          <ac:spMkLst>
            <pc:docMk/>
            <pc:sldMk cId="3978289794" sldId="257"/>
            <ac:spMk id="9" creationId="{59F81B78-C3FA-D31C-DFA1-F6E34C186CA4}"/>
          </ac:spMkLst>
        </pc:spChg>
        <pc:spChg chg="mod">
          <ac:chgData name="Nicholas Pellegrino" userId="b49ed45e-6294-4b4c-abca-28eb42d90bed" providerId="ADAL" clId="{E1B7E7BE-E282-4DE4-A188-CC218865718A}" dt="2022-11-29T19:05:08.995" v="267" actId="34135"/>
          <ac:spMkLst>
            <pc:docMk/>
            <pc:sldMk cId="3978289794" sldId="257"/>
            <ac:spMk id="10" creationId="{30E9C8C5-9789-6CDF-4338-0B26342FD1BB}"/>
          </ac:spMkLst>
        </pc:spChg>
        <pc:spChg chg="mod">
          <ac:chgData name="Nicholas Pellegrino" userId="b49ed45e-6294-4b4c-abca-28eb42d90bed" providerId="ADAL" clId="{E1B7E7BE-E282-4DE4-A188-CC218865718A}" dt="2022-11-29T19:05:08.995" v="267" actId="34135"/>
          <ac:spMkLst>
            <pc:docMk/>
            <pc:sldMk cId="3978289794" sldId="257"/>
            <ac:spMk id="11" creationId="{8A0F2A73-5374-CDEE-6C84-37451ECA94F1}"/>
          </ac:spMkLst>
        </pc:spChg>
        <pc:spChg chg="mod">
          <ac:chgData name="Nicholas Pellegrino" userId="b49ed45e-6294-4b4c-abca-28eb42d90bed" providerId="ADAL" clId="{E1B7E7BE-E282-4DE4-A188-CC218865718A}" dt="2022-11-29T19:05:08.995" v="267" actId="34135"/>
          <ac:spMkLst>
            <pc:docMk/>
            <pc:sldMk cId="3978289794" sldId="257"/>
            <ac:spMk id="12" creationId="{3801F9DB-BF97-4533-F363-9AECCBE4E780}"/>
          </ac:spMkLst>
        </pc:spChg>
        <pc:spChg chg="mod">
          <ac:chgData name="Nicholas Pellegrino" userId="b49ed45e-6294-4b4c-abca-28eb42d90bed" providerId="ADAL" clId="{E1B7E7BE-E282-4DE4-A188-CC218865718A}" dt="2022-11-29T19:05:08.995" v="267" actId="34135"/>
          <ac:spMkLst>
            <pc:docMk/>
            <pc:sldMk cId="3978289794" sldId="257"/>
            <ac:spMk id="13" creationId="{ED0FBD2C-0A98-AECA-3B7C-8A695BE8800D}"/>
          </ac:spMkLst>
        </pc:spChg>
        <pc:spChg chg="mod">
          <ac:chgData name="Nicholas Pellegrino" userId="b49ed45e-6294-4b4c-abca-28eb42d90bed" providerId="ADAL" clId="{E1B7E7BE-E282-4DE4-A188-CC218865718A}" dt="2022-11-29T19:05:08.995" v="267" actId="34135"/>
          <ac:spMkLst>
            <pc:docMk/>
            <pc:sldMk cId="3978289794" sldId="257"/>
            <ac:spMk id="17" creationId="{1105378E-F663-C57A-40D2-38A51AA5901D}"/>
          </ac:spMkLst>
        </pc:spChg>
        <pc:spChg chg="mod">
          <ac:chgData name="Nicholas Pellegrino" userId="b49ed45e-6294-4b4c-abca-28eb42d90bed" providerId="ADAL" clId="{E1B7E7BE-E282-4DE4-A188-CC218865718A}" dt="2022-11-29T19:05:08.995" v="267" actId="34135"/>
          <ac:spMkLst>
            <pc:docMk/>
            <pc:sldMk cId="3978289794" sldId="257"/>
            <ac:spMk id="18" creationId="{5C41BBFB-F82A-79DF-A589-D719EC880CB0}"/>
          </ac:spMkLst>
        </pc:spChg>
        <pc:spChg chg="mod">
          <ac:chgData name="Nicholas Pellegrino" userId="b49ed45e-6294-4b4c-abca-28eb42d90bed" providerId="ADAL" clId="{E1B7E7BE-E282-4DE4-A188-CC218865718A}" dt="2022-11-29T19:05:08.995" v="267" actId="34135"/>
          <ac:spMkLst>
            <pc:docMk/>
            <pc:sldMk cId="3978289794" sldId="257"/>
            <ac:spMk id="22" creationId="{1894BEE2-76C7-F531-4D09-2479629A1315}"/>
          </ac:spMkLst>
        </pc:spChg>
        <pc:spChg chg="mod">
          <ac:chgData name="Nicholas Pellegrino" userId="b49ed45e-6294-4b4c-abca-28eb42d90bed" providerId="ADAL" clId="{E1B7E7BE-E282-4DE4-A188-CC218865718A}" dt="2022-11-29T19:05:08.995" v="267" actId="34135"/>
          <ac:spMkLst>
            <pc:docMk/>
            <pc:sldMk cId="3978289794" sldId="257"/>
            <ac:spMk id="23" creationId="{0F44EDAA-B8F2-58AD-812D-BE7B7895405E}"/>
          </ac:spMkLst>
        </pc:spChg>
        <pc:grpChg chg="add mod">
          <ac:chgData name="Nicholas Pellegrino" userId="b49ed45e-6294-4b4c-abca-28eb42d90bed" providerId="ADAL" clId="{E1B7E7BE-E282-4DE4-A188-CC218865718A}" dt="2022-11-29T19:05:08.995" v="267" actId="34135"/>
          <ac:grpSpMkLst>
            <pc:docMk/>
            <pc:sldMk cId="3978289794" sldId="257"/>
            <ac:grpSpMk id="8" creationId="{118BF329-3424-70D6-EC63-50889B5AB6E8}"/>
          </ac:grpSpMkLst>
        </pc:grpChg>
        <pc:grpChg chg="add mod">
          <ac:chgData name="Nicholas Pellegrino" userId="b49ed45e-6294-4b4c-abca-28eb42d90bed" providerId="ADAL" clId="{E1B7E7BE-E282-4DE4-A188-CC218865718A}" dt="2022-11-29T19:05:08.995" v="267" actId="34135"/>
          <ac:grpSpMkLst>
            <pc:docMk/>
            <pc:sldMk cId="3978289794" sldId="257"/>
            <ac:grpSpMk id="14" creationId="{EBE2C3E0-A080-764A-9F5E-7651D615E7E9}"/>
          </ac:grpSpMkLst>
        </pc:grpChg>
        <pc:grpChg chg="add mod">
          <ac:chgData name="Nicholas Pellegrino" userId="b49ed45e-6294-4b4c-abca-28eb42d90bed" providerId="ADAL" clId="{E1B7E7BE-E282-4DE4-A188-CC218865718A}" dt="2022-11-29T19:05:08.995" v="267" actId="34135"/>
          <ac:grpSpMkLst>
            <pc:docMk/>
            <pc:sldMk cId="3978289794" sldId="257"/>
            <ac:grpSpMk id="20" creationId="{260C8EBF-1EA1-8DA6-8346-9E3DD9393D1F}"/>
          </ac:grpSpMkLst>
        </pc:grpChg>
        <pc:grpChg chg="add del mod">
          <ac:chgData name="Nicholas Pellegrino" userId="b49ed45e-6294-4b4c-abca-28eb42d90bed" providerId="ADAL" clId="{E1B7E7BE-E282-4DE4-A188-CC218865718A}" dt="2022-11-29T19:06:10.904" v="271" actId="21"/>
          <ac:grpSpMkLst>
            <pc:docMk/>
            <pc:sldMk cId="3978289794" sldId="257"/>
            <ac:grpSpMk id="25" creationId="{510E3961-A86E-9624-2ECE-89EA8FA10D73}"/>
          </ac:grpSpMkLst>
        </pc:grpChg>
        <pc:picChg chg="add mod">
          <ac:chgData name="Nicholas Pellegrino" userId="b49ed45e-6294-4b4c-abca-28eb42d90bed" providerId="ADAL" clId="{E1B7E7BE-E282-4DE4-A188-CC218865718A}" dt="2022-11-29T19:05:08.995" v="267" actId="34135"/>
          <ac:picMkLst>
            <pc:docMk/>
            <pc:sldMk cId="3978289794" sldId="257"/>
            <ac:picMk id="4" creationId="{09FB1952-C069-9F64-E160-C985D69751B4}"/>
          </ac:picMkLst>
        </pc:picChg>
        <pc:picChg chg="add mod">
          <ac:chgData name="Nicholas Pellegrino" userId="b49ed45e-6294-4b4c-abca-28eb42d90bed" providerId="ADAL" clId="{E1B7E7BE-E282-4DE4-A188-CC218865718A}" dt="2022-11-29T19:05:08.995" v="267" actId="34135"/>
          <ac:picMkLst>
            <pc:docMk/>
            <pc:sldMk cId="3978289794" sldId="257"/>
            <ac:picMk id="19" creationId="{4F19472C-F724-F357-F37F-970FA76920EB}"/>
          </ac:picMkLst>
        </pc:picChg>
        <pc:picChg chg="mod">
          <ac:chgData name="Nicholas Pellegrino" userId="b49ed45e-6294-4b4c-abca-28eb42d90bed" providerId="ADAL" clId="{E1B7E7BE-E282-4DE4-A188-CC218865718A}" dt="2022-11-29T19:05:08.995" v="267" actId="34135"/>
          <ac:picMkLst>
            <pc:docMk/>
            <pc:sldMk cId="3978289794" sldId="257"/>
            <ac:picMk id="21" creationId="{7318D520-4BCF-9DE9-D776-827E89CA5A3F}"/>
          </ac:picMkLst>
        </pc:picChg>
        <pc:cxnChg chg="mod">
          <ac:chgData name="Nicholas Pellegrino" userId="b49ed45e-6294-4b4c-abca-28eb42d90bed" providerId="ADAL" clId="{E1B7E7BE-E282-4DE4-A188-CC218865718A}" dt="2022-11-29T19:05:08.995" v="267" actId="34135"/>
          <ac:cxnSpMkLst>
            <pc:docMk/>
            <pc:sldMk cId="3978289794" sldId="257"/>
            <ac:cxnSpMk id="15" creationId="{1C9561B5-882E-591E-0D5F-6485096D0694}"/>
          </ac:cxnSpMkLst>
        </pc:cxnChg>
        <pc:cxnChg chg="mod">
          <ac:chgData name="Nicholas Pellegrino" userId="b49ed45e-6294-4b4c-abca-28eb42d90bed" providerId="ADAL" clId="{E1B7E7BE-E282-4DE4-A188-CC218865718A}" dt="2022-11-29T19:05:08.995" v="267" actId="34135"/>
          <ac:cxnSpMkLst>
            <pc:docMk/>
            <pc:sldMk cId="3978289794" sldId="257"/>
            <ac:cxnSpMk id="16" creationId="{814B769E-7F79-6BF4-A860-AEB5B5C242ED}"/>
          </ac:cxnSpMkLst>
        </pc:cxnChg>
        <pc:cxnChg chg="mod">
          <ac:chgData name="Nicholas Pellegrino" userId="b49ed45e-6294-4b4c-abca-28eb42d90bed" providerId="ADAL" clId="{E1B7E7BE-E282-4DE4-A188-CC218865718A}" dt="2022-11-29T19:05:08.995" v="267" actId="34135"/>
          <ac:cxnSpMkLst>
            <pc:docMk/>
            <pc:sldMk cId="3978289794" sldId="257"/>
            <ac:cxnSpMk id="24" creationId="{405330C4-3739-160F-69BE-4682AE059B10}"/>
          </ac:cxnSpMkLst>
        </pc:cxnChg>
      </pc:sldChg>
      <pc:sldMasterChg chg="delSldLayout">
        <pc:chgData name="Nicholas Pellegrino" userId="b49ed45e-6294-4b4c-abca-28eb42d90bed" providerId="ADAL" clId="{E1B7E7BE-E282-4DE4-A188-CC218865718A}" dt="2022-11-29T19:07:37.310" v="280" actId="47"/>
        <pc:sldMasterMkLst>
          <pc:docMk/>
          <pc:sldMasterMk cId="0" sldId="2147483648"/>
        </pc:sldMasterMkLst>
        <pc:sldLayoutChg chg="del">
          <pc:chgData name="Nicholas Pellegrino" userId="b49ed45e-6294-4b4c-abca-28eb42d90bed" providerId="ADAL" clId="{E1B7E7BE-E282-4DE4-A188-CC218865718A}" dt="2022-11-29T19:07:37.310" v="280" actId="47"/>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000" dirty="0"/>
              <a:t>1. The recommended poster size is horizontal A0 (841 × 1189 mm). This template is sized to A0, at 100% scaling. </a:t>
            </a:r>
          </a:p>
          <a:p>
            <a:pPr marL="0" lvl="0" indent="0" algn="l" rtl="0">
              <a:spcBef>
                <a:spcPts val="0"/>
              </a:spcBef>
              <a:spcAft>
                <a:spcPts val="0"/>
              </a:spcAft>
              <a:buNone/>
            </a:pPr>
            <a:endParaRPr lang="en-CA" sz="1000" dirty="0"/>
          </a:p>
          <a:p>
            <a:pPr marL="0" lvl="0" indent="0" algn="l" rtl="0">
              <a:spcBef>
                <a:spcPts val="0"/>
              </a:spcBef>
              <a:spcAft>
                <a:spcPts val="0"/>
              </a:spcAft>
              <a:buNone/>
            </a:pPr>
            <a:r>
              <a:rPr lang="en-CA" sz="1000" dirty="0"/>
              <a:t>2. If you choose not to print at the recommended size, instead you may create a poster in a horizontal (landscape) or vertical (portrait) format as long as it fits on the bulletin boards, which are 5ft (width) by 4ft (height). Ensure your poster is smaller than this. </a:t>
            </a:r>
          </a:p>
          <a:p>
            <a:pPr marL="0" lvl="0" indent="0" algn="l" rtl="0">
              <a:spcBef>
                <a:spcPts val="0"/>
              </a:spcBef>
              <a:spcAft>
                <a:spcPts val="0"/>
              </a:spcAft>
              <a:buNone/>
            </a:pPr>
            <a:endParaRPr lang="en-CA" sz="1000" dirty="0"/>
          </a:p>
          <a:p>
            <a:pPr marL="0" lvl="0" indent="0" algn="l" rtl="0">
              <a:spcBef>
                <a:spcPts val="0"/>
              </a:spcBef>
              <a:spcAft>
                <a:spcPts val="0"/>
              </a:spcAft>
              <a:buNone/>
            </a:pPr>
            <a:r>
              <a:rPr lang="en-CA" sz="1000" dirty="0"/>
              <a:t>3. Ensure you print your posters with enough lead time! At the University of Waterloo, </a:t>
            </a:r>
            <a:r>
              <a:rPr lang="en-CA" sz="1000" dirty="0" err="1"/>
              <a:t>WPrint</a:t>
            </a:r>
            <a:r>
              <a:rPr lang="en-CA" sz="1000" dirty="0"/>
              <a:t> (https://wstore.uwaterloo.ca/wprint) often requires several business days, especially if there is a high volume of print job submissions. </a:t>
            </a:r>
          </a:p>
          <a:p>
            <a:pPr marL="0" lvl="0" indent="0" algn="l" rtl="0">
              <a:spcBef>
                <a:spcPts val="0"/>
              </a:spcBef>
              <a:spcAft>
                <a:spcPts val="0"/>
              </a:spcAft>
              <a:buNone/>
            </a:pPr>
            <a:endParaRPr lang="en-CA" sz="1000" dirty="0"/>
          </a:p>
          <a:p>
            <a:pPr marL="0" lvl="0" indent="0" algn="l" rtl="0">
              <a:spcBef>
                <a:spcPts val="0"/>
              </a:spcBef>
              <a:spcAft>
                <a:spcPts val="0"/>
              </a:spcAft>
              <a:buNone/>
            </a:pPr>
            <a:endParaRPr lang="en-CA" sz="1000" dirty="0"/>
          </a:p>
          <a:p>
            <a:pPr marL="0" lvl="0" indent="0" algn="l" rtl="0">
              <a:spcBef>
                <a:spcPts val="0"/>
              </a:spcBef>
              <a:spcAft>
                <a:spcPts val="0"/>
              </a:spcAft>
              <a:buNone/>
            </a:pPr>
            <a:endParaRPr lang="en-CA" sz="1000" dirty="0"/>
          </a:p>
          <a:p>
            <a:pPr marL="0" lvl="0" indent="0" algn="l" rtl="0">
              <a:spcBef>
                <a:spcPts val="0"/>
              </a:spcBef>
              <a:spcAft>
                <a:spcPts val="0"/>
              </a:spcAft>
              <a:buNone/>
            </a:pPr>
            <a:r>
              <a:rPr lang="en-CA" sz="1000" dirty="0"/>
              <a:t>Figures sourced from (under </a:t>
            </a:r>
            <a:r>
              <a:rPr lang="en-CA" sz="1400" dirty="0">
                <a:hlinkClick r:id="rId3"/>
              </a:rPr>
              <a:t>CC BY-SA 3.0</a:t>
            </a:r>
            <a:r>
              <a:rPr lang="en-CA" sz="1000" dirty="0"/>
              <a:t>):</a:t>
            </a:r>
            <a:br>
              <a:rPr lang="en-CA" sz="1000" dirty="0"/>
            </a:br>
            <a:r>
              <a:rPr lang="en-CA" sz="1000" dirty="0"/>
              <a:t>- https://en.wikipedia.org/wiki/Neural_network_(machine_learning)#/media/File:Colored_neural_network.svg </a:t>
            </a:r>
          </a:p>
          <a:p>
            <a:pPr marL="0" lvl="0" indent="0" algn="l" rtl="0">
              <a:spcBef>
                <a:spcPts val="0"/>
              </a:spcBef>
              <a:spcAft>
                <a:spcPts val="0"/>
              </a:spcAft>
              <a:buNone/>
            </a:pPr>
            <a:r>
              <a:rPr lang="en-CA" sz="1000" dirty="0"/>
              <a:t>- https://en.wikipedia.org/wiki/Scatter_plot#/media/File:Scatter_diagram_for_quality_characteristic_XXX.svg</a:t>
            </a:r>
          </a:p>
          <a:p>
            <a:pPr marL="0" lvl="0" indent="0" algn="l" rtl="0">
              <a:spcBef>
                <a:spcPts val="0"/>
              </a:spcBef>
              <a:spcAft>
                <a:spcPts val="0"/>
              </a:spcAft>
              <a:buNone/>
            </a:pPr>
            <a:endParaRPr lang="en-CA" sz="1000" dirty="0"/>
          </a:p>
          <a:p>
            <a:pPr marL="0" lvl="0" indent="0" algn="l" rtl="0">
              <a:spcBef>
                <a:spcPts val="0"/>
              </a:spcBef>
              <a:spcAft>
                <a:spcPts val="0"/>
              </a:spcAft>
              <a:buNone/>
            </a:pPr>
            <a:endParaRPr sz="1000" dirty="0"/>
          </a:p>
        </p:txBody>
      </p:sp>
      <p:sp>
        <p:nvSpPr>
          <p:cNvPr id="82" name="Google Shape;82;p1: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37" name="Group 36">
            <a:extLst>
              <a:ext uri="{FF2B5EF4-FFF2-40B4-BE49-F238E27FC236}">
                <a16:creationId xmlns:a16="http://schemas.microsoft.com/office/drawing/2014/main" id="{7315D347-4AE9-E8A9-DFF5-896411A14B40}"/>
              </a:ext>
            </a:extLst>
          </p:cNvPr>
          <p:cNvGrpSpPr/>
          <p:nvPr/>
        </p:nvGrpSpPr>
        <p:grpSpPr>
          <a:xfrm>
            <a:off x="9385397" y="16510278"/>
            <a:ext cx="24158785" cy="11160000"/>
            <a:chOff x="8421767" y="3568264"/>
            <a:chExt cx="21657501" cy="9071445"/>
          </a:xfrm>
        </p:grpSpPr>
        <p:sp>
          <p:nvSpPr>
            <p:cNvPr id="38" name="Google Shape;88;p1">
              <a:extLst>
                <a:ext uri="{FF2B5EF4-FFF2-40B4-BE49-F238E27FC236}">
                  <a16:creationId xmlns:a16="http://schemas.microsoft.com/office/drawing/2014/main" id="{5B2474BB-9693-2982-D677-D0649566575C}"/>
                </a:ext>
              </a:extLst>
            </p:cNvPr>
            <p:cNvSpPr/>
            <p:nvPr/>
          </p:nvSpPr>
          <p:spPr>
            <a:xfrm>
              <a:off x="8421767" y="3568264"/>
              <a:ext cx="21657501" cy="9071445"/>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39" name="Google Shape;147;p1">
              <a:extLst>
                <a:ext uri="{FF2B5EF4-FFF2-40B4-BE49-F238E27FC236}">
                  <a16:creationId xmlns:a16="http://schemas.microsoft.com/office/drawing/2014/main" id="{7CA8F635-D41D-E1C6-8966-DD9FB12957AD}"/>
                </a:ext>
              </a:extLst>
            </p:cNvPr>
            <p:cNvSpPr txBox="1"/>
            <p:nvPr/>
          </p:nvSpPr>
          <p:spPr>
            <a:xfrm>
              <a:off x="8449584" y="3601034"/>
              <a:ext cx="21629684" cy="700589"/>
            </a:xfrm>
            <a:prstGeom prst="rect">
              <a:avLst/>
            </a:prstGeom>
            <a:solidFill>
              <a:srgbClr val="1FA9B3"/>
            </a:solidFill>
            <a:ln>
              <a:noFill/>
            </a:ln>
          </p:spPr>
          <p:txBody>
            <a:bodyPr spcFirstLastPara="1" wrap="square" lIns="247807" tIns="34497" rIns="69021" bIns="203996" anchor="ctr" anchorCtr="1">
              <a:spAutoFit/>
            </a:bodyPr>
            <a:lstStyle/>
            <a:p>
              <a:r>
                <a:rPr lang="en-US" sz="4000" b="1" dirty="0">
                  <a:solidFill>
                    <a:schemeClr val="lt1"/>
                  </a:solidFill>
                  <a:latin typeface="Georgia"/>
                  <a:ea typeface="Georgia"/>
                  <a:cs typeface="Georgia"/>
                  <a:sym typeface="Georgia"/>
                </a:rPr>
                <a:t>Results</a:t>
              </a:r>
            </a:p>
          </p:txBody>
        </p:sp>
      </p:grpSp>
      <p:pic>
        <p:nvPicPr>
          <p:cNvPr id="42" name="Picture 41" descr="A black background with a black square&#10;&#10;Description automatically generated with medium confidence">
            <a:extLst>
              <a:ext uri="{FF2B5EF4-FFF2-40B4-BE49-F238E27FC236}">
                <a16:creationId xmlns:a16="http://schemas.microsoft.com/office/drawing/2014/main" id="{D5815042-3667-8D30-C360-A422E26E041B}"/>
              </a:ext>
            </a:extLst>
          </p:cNvPr>
          <p:cNvPicPr>
            <a:picLocks noChangeAspect="1"/>
          </p:cNvPicPr>
          <p:nvPr/>
        </p:nvPicPr>
        <p:blipFill rotWithShape="1">
          <a:blip r:embed="rId3">
            <a:alphaModFix amt="80000"/>
          </a:blip>
          <a:srcRect l="12294" t="19919" r="12775" b="24338"/>
          <a:stretch/>
        </p:blipFill>
        <p:spPr>
          <a:xfrm>
            <a:off x="753152" y="828170"/>
            <a:ext cx="7908144" cy="2347593"/>
          </a:xfrm>
          <a:prstGeom prst="rect">
            <a:avLst/>
          </a:prstGeom>
        </p:spPr>
      </p:pic>
      <p:sp>
        <p:nvSpPr>
          <p:cNvPr id="89" name="Google Shape;89;p1"/>
          <p:cNvSpPr txBox="1"/>
          <p:nvPr/>
        </p:nvSpPr>
        <p:spPr>
          <a:xfrm>
            <a:off x="7238412" y="2326115"/>
            <a:ext cx="28363455" cy="1546995"/>
          </a:xfrm>
          <a:prstGeom prst="rect">
            <a:avLst/>
          </a:prstGeom>
          <a:noFill/>
          <a:ln>
            <a:noFill/>
          </a:ln>
        </p:spPr>
        <p:txBody>
          <a:bodyPr spcFirstLastPara="1" wrap="square" lIns="69021" tIns="34497" rIns="69021" bIns="34497" anchor="t" anchorCtr="0">
            <a:spAutoFit/>
          </a:bodyPr>
          <a:lstStyle/>
          <a:p>
            <a:pPr algn="ctr"/>
            <a:r>
              <a:rPr lang="en-CA" sz="2400" b="1" dirty="0">
                <a:solidFill>
                  <a:schemeClr val="dk1"/>
                </a:solidFill>
                <a:latin typeface="Helvetica Neue"/>
                <a:ea typeface="Helvetica Neue"/>
                <a:cs typeface="Helvetica Neue"/>
                <a:sym typeface="Helvetica Neue"/>
              </a:rPr>
              <a:t>First Author*</a:t>
            </a:r>
            <a:r>
              <a:rPr lang="en-CA" sz="2400" b="1" baseline="30000" dirty="0">
                <a:solidFill>
                  <a:schemeClr val="dk1"/>
                </a:solidFill>
                <a:latin typeface="Helvetica Neue"/>
                <a:ea typeface="Helvetica Neue"/>
                <a:cs typeface="Helvetica Neue"/>
                <a:sym typeface="Helvetica Neue"/>
              </a:rPr>
              <a:t>1</a:t>
            </a:r>
            <a:r>
              <a:rPr lang="en-CA" sz="2400" b="1" dirty="0">
                <a:solidFill>
                  <a:schemeClr val="dk1"/>
                </a:solidFill>
                <a:latin typeface="Helvetica Neue"/>
                <a:ea typeface="Helvetica Neue"/>
                <a:cs typeface="Helvetica Neue"/>
                <a:sym typeface="Helvetica Neue"/>
              </a:rPr>
              <a:t> </a:t>
            </a:r>
            <a:r>
              <a:rPr lang="en-CA" sz="2400" dirty="0">
                <a:solidFill>
                  <a:schemeClr val="dk1"/>
                </a:solidFill>
                <a:latin typeface="Helvetica Neue"/>
                <a:ea typeface="Helvetica Neue"/>
                <a:cs typeface="Helvetica Neue"/>
                <a:sym typeface="Helvetica Neue"/>
              </a:rPr>
              <a:t>(user@domain.ca)</a:t>
            </a:r>
            <a:r>
              <a:rPr lang="en-CA" sz="2400" b="1" dirty="0">
                <a:solidFill>
                  <a:schemeClr val="dk1"/>
                </a:solidFill>
                <a:latin typeface="Helvetica Neue"/>
                <a:ea typeface="Helvetica Neue"/>
                <a:cs typeface="Helvetica Neue"/>
                <a:sym typeface="Helvetica Neue"/>
              </a:rPr>
              <a:t>, Second Author*</a:t>
            </a:r>
            <a:r>
              <a:rPr lang="en-CA" sz="2400" b="1" baseline="30000" dirty="0">
                <a:solidFill>
                  <a:schemeClr val="dk1"/>
                </a:solidFill>
                <a:latin typeface="Helvetica Neue"/>
                <a:ea typeface="Helvetica Neue"/>
                <a:cs typeface="Helvetica Neue"/>
                <a:sym typeface="Helvetica Neue"/>
              </a:rPr>
              <a:t>2</a:t>
            </a:r>
            <a:r>
              <a:rPr lang="en-CA" sz="2400" b="1" dirty="0">
                <a:solidFill>
                  <a:schemeClr val="dk1"/>
                </a:solidFill>
                <a:latin typeface="Helvetica Neue"/>
                <a:ea typeface="Helvetica Neue"/>
                <a:cs typeface="Helvetica Neue"/>
                <a:sym typeface="Helvetica Neue"/>
              </a:rPr>
              <a:t>, Third Author</a:t>
            </a:r>
            <a:r>
              <a:rPr lang="en-CA" sz="2400" b="1" baseline="30000" dirty="0">
                <a:solidFill>
                  <a:schemeClr val="dk1"/>
                </a:solidFill>
                <a:latin typeface="Helvetica Neue"/>
                <a:ea typeface="Helvetica Neue"/>
                <a:cs typeface="Helvetica Neue"/>
                <a:sym typeface="Helvetica Neue"/>
              </a:rPr>
              <a:t>1</a:t>
            </a:r>
            <a:endParaRPr sz="2400" b="1" baseline="30000" dirty="0">
              <a:solidFill>
                <a:schemeClr val="dk1"/>
              </a:solidFill>
              <a:latin typeface="Helvetica Neue"/>
              <a:ea typeface="Helvetica Neue"/>
              <a:cs typeface="Helvetica Neue"/>
              <a:sym typeface="Helvetica Neue"/>
            </a:endParaRPr>
          </a:p>
          <a:p>
            <a:pPr algn="ctr"/>
            <a:r>
              <a:rPr lang="en-CA" sz="2400" baseline="30000" dirty="0">
                <a:solidFill>
                  <a:schemeClr val="dk1"/>
                </a:solidFill>
                <a:latin typeface="Helvetica Neue"/>
                <a:ea typeface="Helvetica Neue"/>
                <a:cs typeface="Helvetica Neue"/>
                <a:sym typeface="Helvetica Neue"/>
              </a:rPr>
              <a:t>1</a:t>
            </a:r>
            <a:r>
              <a:rPr lang="en-CA" sz="2400" dirty="0">
                <a:solidFill>
                  <a:schemeClr val="dk1"/>
                </a:solidFill>
                <a:latin typeface="Helvetica Neue"/>
                <a:ea typeface="Helvetica Neue"/>
                <a:cs typeface="Helvetica Neue"/>
                <a:sym typeface="Helvetica Neue"/>
              </a:rPr>
              <a:t>Vision and Image Processing Group, Department of Systems Design Engineering, University of Waterloo, Canada</a:t>
            </a:r>
            <a:br>
              <a:rPr lang="en-CA" sz="2400" dirty="0">
                <a:solidFill>
                  <a:schemeClr val="dk1"/>
                </a:solidFill>
                <a:latin typeface="Helvetica Neue"/>
                <a:ea typeface="Helvetica Neue"/>
                <a:cs typeface="Helvetica Neue"/>
                <a:sym typeface="Helvetica Neue"/>
              </a:rPr>
            </a:br>
            <a:r>
              <a:rPr lang="en-CA" sz="2400" baseline="30000" dirty="0">
                <a:solidFill>
                  <a:schemeClr val="dk1"/>
                </a:solidFill>
                <a:latin typeface="Helvetica Neue"/>
                <a:ea typeface="Helvetica Neue"/>
                <a:cs typeface="Helvetica Neue"/>
                <a:sym typeface="Helvetica Neue"/>
              </a:rPr>
              <a:t>2</a:t>
            </a:r>
            <a:r>
              <a:rPr lang="en-US" sz="2400" dirty="0">
                <a:solidFill>
                  <a:schemeClr val="dk1"/>
                </a:solidFill>
                <a:latin typeface="Helvetica Neue"/>
                <a:ea typeface="Helvetica Neue"/>
                <a:cs typeface="Helvetica Neue"/>
                <a:sym typeface="Helvetica Neue"/>
              </a:rPr>
              <a:t>Affiliation Number Two, University of ???</a:t>
            </a:r>
            <a:r>
              <a:rPr lang="en-CA" sz="2400" dirty="0">
                <a:solidFill>
                  <a:schemeClr val="dk1"/>
                </a:solidFill>
                <a:latin typeface="Helvetica Neue"/>
                <a:ea typeface="Helvetica Neue"/>
                <a:cs typeface="Helvetica Neue"/>
                <a:sym typeface="Helvetica Neue"/>
              </a:rPr>
              <a:t>, Canada</a:t>
            </a:r>
            <a:br>
              <a:rPr lang="en-CA" sz="2400" dirty="0">
                <a:solidFill>
                  <a:schemeClr val="dk1"/>
                </a:solidFill>
                <a:latin typeface="Helvetica Neue"/>
                <a:ea typeface="Helvetica Neue"/>
                <a:cs typeface="Helvetica Neue"/>
                <a:sym typeface="Helvetica Neue"/>
              </a:rPr>
            </a:br>
            <a:r>
              <a:rPr lang="en-CA" sz="2400" dirty="0">
                <a:solidFill>
                  <a:schemeClr val="dk1"/>
                </a:solidFill>
                <a:latin typeface="Helvetica Neue"/>
                <a:ea typeface="Helvetica Neue"/>
                <a:cs typeface="Helvetica Neue"/>
                <a:sym typeface="Helvetica Neue"/>
              </a:rPr>
              <a:t>* </a:t>
            </a:r>
            <a:r>
              <a:rPr lang="en-US" sz="2400" dirty="0">
                <a:solidFill>
                  <a:schemeClr val="dk1"/>
                </a:solidFill>
                <a:latin typeface="Helvetica Neue"/>
                <a:ea typeface="Helvetica Neue"/>
                <a:cs typeface="Helvetica Neue"/>
                <a:sym typeface="Helvetica Neue"/>
              </a:rPr>
              <a:t>Indicates equal contribution, joint first-authorship.</a:t>
            </a:r>
            <a:r>
              <a:rPr lang="en-CA" sz="2400" dirty="0">
                <a:solidFill>
                  <a:schemeClr val="dk1"/>
                </a:solidFill>
                <a:latin typeface="Helvetica Neue"/>
                <a:ea typeface="Helvetica Neue"/>
                <a:cs typeface="Helvetica Neue"/>
                <a:sym typeface="Helvetica Neue"/>
              </a:rPr>
              <a:t> </a:t>
            </a:r>
            <a:endParaRPr sz="2400" b="1" baseline="30000" dirty="0">
              <a:solidFill>
                <a:schemeClr val="dk1"/>
              </a:solidFill>
              <a:latin typeface="Helvetica Neue"/>
              <a:ea typeface="Helvetica Neue"/>
              <a:cs typeface="Helvetica Neue"/>
              <a:sym typeface="Helvetica Neue"/>
            </a:endParaRPr>
          </a:p>
        </p:txBody>
      </p:sp>
      <p:sp>
        <p:nvSpPr>
          <p:cNvPr id="90" name="Google Shape;90;p1"/>
          <p:cNvSpPr/>
          <p:nvPr/>
        </p:nvSpPr>
        <p:spPr>
          <a:xfrm>
            <a:off x="755068" y="4097426"/>
            <a:ext cx="7933524" cy="23572852"/>
          </a:xfrm>
          <a:prstGeom prst="rect">
            <a:avLst/>
          </a:prstGeom>
          <a:solidFill>
            <a:schemeClr val="lt1"/>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dirty="0">
              <a:solidFill>
                <a:schemeClr val="lt1"/>
              </a:solidFill>
              <a:latin typeface="Calibri"/>
              <a:ea typeface="Calibri"/>
              <a:cs typeface="Calibri"/>
              <a:sym typeface="Calibri"/>
            </a:endParaRPr>
          </a:p>
        </p:txBody>
      </p:sp>
      <p:grpSp>
        <p:nvGrpSpPr>
          <p:cNvPr id="91" name="Google Shape;91;p1"/>
          <p:cNvGrpSpPr/>
          <p:nvPr/>
        </p:nvGrpSpPr>
        <p:grpSpPr>
          <a:xfrm>
            <a:off x="808877" y="4054800"/>
            <a:ext cx="7936450" cy="919948"/>
            <a:chOff x="171631" y="4346729"/>
            <a:chExt cx="8952545" cy="1002339"/>
          </a:xfrm>
          <a:solidFill>
            <a:srgbClr val="1FA9B3"/>
          </a:solidFill>
        </p:grpSpPr>
        <p:sp>
          <p:nvSpPr>
            <p:cNvPr id="92" name="Google Shape;92;p1"/>
            <p:cNvSpPr txBox="1"/>
            <p:nvPr/>
          </p:nvSpPr>
          <p:spPr>
            <a:xfrm>
              <a:off x="246899" y="4346729"/>
              <a:ext cx="8280000" cy="752598"/>
            </a:xfrm>
            <a:prstGeom prst="rect">
              <a:avLst/>
            </a:prstGeom>
            <a:grpFill/>
            <a:ln>
              <a:noFill/>
            </a:ln>
          </p:spPr>
          <p:txBody>
            <a:bodyPr spcFirstLastPara="1" wrap="square" lIns="69021" tIns="34497" rIns="69021" bIns="34497" anchor="t" anchorCtr="0">
              <a:spAutoFit/>
            </a:bodyPr>
            <a:lstStyle/>
            <a:p>
              <a:endParaRPr sz="4036" b="1" dirty="0">
                <a:solidFill>
                  <a:schemeClr val="lt1"/>
                </a:solidFill>
                <a:latin typeface="Helvetica Neue"/>
                <a:ea typeface="Helvetica Neue"/>
                <a:cs typeface="Helvetica Neue"/>
                <a:sym typeface="Helvetica Neue"/>
              </a:endParaRPr>
            </a:p>
          </p:txBody>
        </p:sp>
        <p:sp>
          <p:nvSpPr>
            <p:cNvPr id="93" name="Google Shape;93;p1"/>
            <p:cNvSpPr txBox="1"/>
            <p:nvPr/>
          </p:nvSpPr>
          <p:spPr>
            <a:xfrm>
              <a:off x="171631" y="4409988"/>
              <a:ext cx="8952545" cy="939080"/>
            </a:xfrm>
            <a:prstGeom prst="rect">
              <a:avLst/>
            </a:prstGeom>
            <a:grpFill/>
            <a:ln>
              <a:noFill/>
            </a:ln>
          </p:spPr>
          <p:txBody>
            <a:bodyPr spcFirstLastPara="1" wrap="square" lIns="247807" tIns="34497" rIns="69021" bIns="203996" anchor="ctr" anchorCtr="1">
              <a:spAutoFit/>
            </a:bodyPr>
            <a:lstStyle/>
            <a:p>
              <a:r>
                <a:rPr lang="en-CA" sz="4000" b="1" dirty="0">
                  <a:solidFill>
                    <a:schemeClr val="lt1"/>
                  </a:solidFill>
                  <a:latin typeface="Georgia"/>
                  <a:ea typeface="Georgia"/>
                  <a:cs typeface="Georgia"/>
                  <a:sym typeface="Georgia"/>
                </a:rPr>
                <a:t>Introduction</a:t>
              </a:r>
              <a:endParaRPr sz="4000" dirty="0"/>
            </a:p>
          </p:txBody>
        </p:sp>
      </p:grpSp>
      <p:sp>
        <p:nvSpPr>
          <p:cNvPr id="94" name="Google Shape;94;p1"/>
          <p:cNvSpPr/>
          <p:nvPr/>
        </p:nvSpPr>
        <p:spPr>
          <a:xfrm>
            <a:off x="816227" y="5941929"/>
            <a:ext cx="7830759" cy="16272224"/>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Background with </a:t>
            </a:r>
            <a:r>
              <a:rPr lang="en-US" sz="2800" b="1" dirty="0">
                <a:solidFill>
                  <a:schemeClr val="dk1"/>
                </a:solidFill>
                <a:latin typeface="Calibri"/>
                <a:ea typeface="Calibri"/>
                <a:cs typeface="Calibri"/>
                <a:sym typeface="Calibri"/>
              </a:rPr>
              <a:t>bolded key points to guide reader</a:t>
            </a:r>
            <a:r>
              <a:rPr lang="en-US" sz="2800" dirty="0">
                <a:solidFill>
                  <a:schemeClr val="dk1"/>
                </a:solidFill>
                <a:latin typeface="Calibri"/>
                <a:ea typeface="Calibri"/>
                <a:cs typeface="Calibri"/>
                <a:sym typeface="Calibri"/>
              </a:rPr>
              <a:t>. Include references like this [1]</a:t>
            </a:r>
            <a:r>
              <a:rPr lang="en-US" sz="2800" b="1" dirty="0">
                <a:solidFill>
                  <a:schemeClr val="dk1"/>
                </a:solidFill>
                <a:latin typeface="Calibri"/>
                <a:ea typeface="Calibri"/>
                <a:cs typeface="Calibri"/>
                <a:sym typeface="Calibri"/>
              </a:rPr>
              <a:t>.</a:t>
            </a:r>
            <a:r>
              <a:rPr lang="en-US" sz="2800" dirty="0">
                <a:solidFill>
                  <a:schemeClr val="dk1"/>
                </a:solidFill>
                <a:latin typeface="Calibri"/>
                <a:ea typeface="Calibri"/>
                <a:cs typeface="Calibri"/>
                <a:sym typeface="Calibri"/>
              </a:rPr>
              <a:t> Use at 28 point fonts for legibility. Aim to not include too much information. Consider this info talking points you can expand on with your verbal discussion. Include just enough info to make sense as a stand-alone. Readers don’t need to understand all the nitty gritty details, focus on the very most important points and aim for 3-5 while addressing:</a:t>
            </a:r>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What’s the problem? Use a very short paragraph to describe.</a:t>
            </a:r>
            <a:endParaRPr lang="en-US" sz="2800" dirty="0"/>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What’s been done? Use a very short paragraph to describe.</a:t>
            </a:r>
            <a:endParaRPr lang="en-US" sz="2800" dirty="0"/>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 are the </a:t>
            </a:r>
            <a:r>
              <a:rPr lang="en-US" sz="2800" b="1" dirty="0">
                <a:solidFill>
                  <a:schemeClr val="dk1"/>
                </a:solidFill>
                <a:latin typeface="Calibri"/>
                <a:ea typeface="Calibri"/>
                <a:cs typeface="Calibri"/>
                <a:sym typeface="Calibri"/>
              </a:rPr>
              <a:t>gaps</a:t>
            </a:r>
            <a:r>
              <a:rPr lang="en-US" sz="2800" dirty="0">
                <a:solidFill>
                  <a:schemeClr val="dk1"/>
                </a:solidFill>
                <a:latin typeface="Calibri"/>
                <a:ea typeface="Calibri"/>
                <a:cs typeface="Calibri"/>
                <a:sym typeface="Calibri"/>
              </a:rPr>
              <a:t>? Use a very short paragraph to describe.</a:t>
            </a:r>
            <a:endParaRPr lang="en-US" sz="2800" dirty="0"/>
          </a:p>
          <a:p>
            <a:pPr marL="84496"/>
            <a:endParaRPr lang="en-US" sz="2800" dirty="0"/>
          </a:p>
          <a:p>
            <a:pPr marL="84496"/>
            <a:endParaRPr lang="en-CA" sz="2800" dirty="0">
              <a:solidFill>
                <a:schemeClr val="dk1"/>
              </a:solidFill>
              <a:latin typeface="Calibri"/>
              <a:ea typeface="Calibri"/>
              <a:cs typeface="Calibri"/>
              <a:sym typeface="Calibri"/>
            </a:endParaRPr>
          </a:p>
        </p:txBody>
      </p:sp>
      <p:sp>
        <p:nvSpPr>
          <p:cNvPr id="95" name="Google Shape;95;p1"/>
          <p:cNvSpPr/>
          <p:nvPr/>
        </p:nvSpPr>
        <p:spPr>
          <a:xfrm>
            <a:off x="1913402" y="4795410"/>
            <a:ext cx="6853755" cy="21146087"/>
          </a:xfrm>
          <a:prstGeom prst="roundRect">
            <a:avLst>
              <a:gd name="adj" fmla="val 6635"/>
            </a:avLst>
          </a:prstGeom>
          <a:noFill/>
          <a:ln>
            <a:noFill/>
          </a:ln>
        </p:spPr>
        <p:txBody>
          <a:bodyPr spcFirstLastPara="1" wrap="square" lIns="69021" tIns="297362" rIns="69021" bIns="0" anchor="t" anchorCtr="0">
            <a:noAutofit/>
          </a:bodyPr>
          <a:lstStyle/>
          <a:p>
            <a:pPr marL="84496"/>
            <a:endParaRPr sz="2754" dirty="0">
              <a:solidFill>
                <a:schemeClr val="dk1"/>
              </a:solidFill>
              <a:latin typeface="Calibri"/>
              <a:ea typeface="Calibri"/>
              <a:cs typeface="Calibri"/>
              <a:sym typeface="Calibri"/>
            </a:endParaRPr>
          </a:p>
        </p:txBody>
      </p:sp>
      <p:sp>
        <p:nvSpPr>
          <p:cNvPr id="96" name="Google Shape;96;p1"/>
          <p:cNvSpPr/>
          <p:nvPr/>
        </p:nvSpPr>
        <p:spPr>
          <a:xfrm>
            <a:off x="753152" y="28296812"/>
            <a:ext cx="32800058" cy="1277304"/>
          </a:xfrm>
          <a:prstGeom prst="roundRect">
            <a:avLst>
              <a:gd name="adj" fmla="val 5572"/>
            </a:avLst>
          </a:prstGeom>
          <a:noFill/>
          <a:ln>
            <a:noFill/>
          </a:ln>
        </p:spPr>
        <p:txBody>
          <a:bodyPr spcFirstLastPara="1" wrap="square" lIns="101984" tIns="50978" rIns="101984" bIns="50978" numCol="2" anchor="t" anchorCtr="0">
            <a:noAutofit/>
          </a:bodyPr>
          <a:lstStyle/>
          <a:p>
            <a:pPr marL="444500" indent="-444500">
              <a:tabLst>
                <a:tab pos="16400463" algn="l"/>
              </a:tabLst>
            </a:pPr>
            <a:r>
              <a:rPr lang="en-US" sz="2400" dirty="0">
                <a:solidFill>
                  <a:schemeClr val="tx1"/>
                </a:solidFill>
                <a:latin typeface="+mn-lt"/>
                <a:ea typeface="Calibri"/>
                <a:cs typeface="Calibri"/>
                <a:sym typeface="Calibri"/>
              </a:rPr>
              <a:t>[1] </a:t>
            </a:r>
            <a:r>
              <a:rPr lang="en-US" sz="2400" dirty="0">
                <a:solidFill>
                  <a:schemeClr val="dk1"/>
                </a:solidFill>
                <a:latin typeface="Calibri"/>
                <a:ea typeface="Calibri"/>
                <a:cs typeface="Calibri"/>
                <a:sym typeface="Calibri"/>
              </a:rPr>
              <a:t>Feel free to use a very condensed citation here with just enough info to find the source with as little space as possible</a:t>
            </a:r>
            <a:r>
              <a:rPr lang="en-US" sz="2400" dirty="0">
                <a:solidFill>
                  <a:schemeClr val="tx1"/>
                </a:solidFill>
                <a:latin typeface="+mn-lt"/>
                <a:ea typeface="Calibri"/>
                <a:cs typeface="Calibri"/>
                <a:sym typeface="Calibri"/>
              </a:rPr>
              <a:t>.</a:t>
            </a:r>
          </a:p>
          <a:p>
            <a:pPr marL="444500" indent="-444500">
              <a:tabLst>
                <a:tab pos="16400463" algn="l"/>
              </a:tabLst>
            </a:pPr>
            <a:r>
              <a:rPr lang="en-US" sz="2400" dirty="0">
                <a:solidFill>
                  <a:schemeClr val="tx1"/>
                </a:solidFill>
                <a:latin typeface="+mn-lt"/>
                <a:ea typeface="Calibri"/>
                <a:cs typeface="Calibri"/>
                <a:sym typeface="Calibri"/>
              </a:rPr>
              <a:t>[2] </a:t>
            </a:r>
            <a:r>
              <a:rPr lang="en-US" sz="2400" dirty="0">
                <a:solidFill>
                  <a:schemeClr val="dk1"/>
                </a:solidFill>
                <a:latin typeface="Calibri"/>
                <a:ea typeface="Calibri"/>
                <a:cs typeface="Calibri"/>
                <a:sym typeface="Calibri"/>
              </a:rPr>
              <a:t>In long long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long</a:t>
            </a:r>
            <a:r>
              <a:rPr lang="en-US" sz="2400" dirty="0">
                <a:solidFill>
                  <a:schemeClr val="dk1"/>
                </a:solidFill>
                <a:latin typeface="Calibri"/>
                <a:ea typeface="Calibri"/>
                <a:cs typeface="Calibri"/>
                <a:sym typeface="Calibri"/>
              </a:rPr>
              <a:t>  references, the second line is automatically indented nicely. </a:t>
            </a:r>
            <a:endParaRPr lang="en-US" sz="2400" dirty="0">
              <a:solidFill>
                <a:schemeClr val="tx1"/>
              </a:solidFill>
              <a:latin typeface="+mn-lt"/>
              <a:ea typeface="Calibri"/>
              <a:cs typeface="Calibri"/>
              <a:sym typeface="Calibri"/>
            </a:endParaRPr>
          </a:p>
          <a:p>
            <a:pPr marL="444500" indent="-444500">
              <a:tabLst>
                <a:tab pos="16400463" algn="l"/>
              </a:tabLst>
            </a:pPr>
            <a:r>
              <a:rPr lang="en-US" sz="2400" dirty="0">
                <a:solidFill>
                  <a:schemeClr val="tx1"/>
                </a:solidFill>
                <a:latin typeface="+mn-lt"/>
                <a:ea typeface="Calibri"/>
                <a:cs typeface="Calibri"/>
                <a:sym typeface="Calibri"/>
              </a:rPr>
              <a:t>[3] Last et al, “Title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in venue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a:t>
            </a:r>
          </a:p>
          <a:p>
            <a:pPr marL="444500" marR="0" lvl="0" indent="-444500" algn="l" rtl="0">
              <a:spcBef>
                <a:spcPts val="0"/>
              </a:spcBef>
              <a:spcAft>
                <a:spcPts val="0"/>
              </a:spcAft>
              <a:buNone/>
            </a:pPr>
            <a:r>
              <a:rPr lang="en-US" sz="2400" dirty="0">
                <a:solidFill>
                  <a:schemeClr val="tx1"/>
                </a:solidFill>
                <a:latin typeface="+mn-lt"/>
                <a:ea typeface="Calibri"/>
                <a:cs typeface="Calibri"/>
                <a:sym typeface="Calibri"/>
              </a:rPr>
              <a:t>[4] Last et al, “Title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in venue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a:t>
            </a:r>
          </a:p>
          <a:p>
            <a:pPr marL="444500" indent="-444500"/>
            <a:r>
              <a:rPr lang="en-US" sz="2400" dirty="0">
                <a:solidFill>
                  <a:schemeClr val="tx1"/>
                </a:solidFill>
                <a:latin typeface="+mn-lt"/>
                <a:ea typeface="Calibri"/>
                <a:cs typeface="Calibri"/>
                <a:sym typeface="Calibri"/>
              </a:rPr>
              <a:t>[5] Last et al, “Title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title</a:t>
            </a:r>
            <a:r>
              <a:rPr lang="en-US" sz="2400" dirty="0">
                <a:solidFill>
                  <a:schemeClr val="tx1"/>
                </a:solidFill>
                <a:latin typeface="+mn-lt"/>
                <a:ea typeface="Calibri"/>
                <a:cs typeface="Calibri"/>
                <a:sym typeface="Calibri"/>
              </a:rPr>
              <a:t>,” in venue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 </a:t>
            </a:r>
            <a:r>
              <a:rPr lang="en-US" sz="2400" dirty="0" err="1">
                <a:solidFill>
                  <a:schemeClr val="tx1"/>
                </a:solidFill>
                <a:latin typeface="+mn-lt"/>
                <a:ea typeface="Calibri"/>
                <a:cs typeface="Calibri"/>
                <a:sym typeface="Calibri"/>
              </a:rPr>
              <a:t>venue</a:t>
            </a:r>
            <a:r>
              <a:rPr lang="en-US" sz="2400" dirty="0">
                <a:solidFill>
                  <a:schemeClr val="tx1"/>
                </a:solidFill>
                <a:latin typeface="+mn-lt"/>
                <a:ea typeface="Calibri"/>
                <a:cs typeface="Calibri"/>
                <a:sym typeface="Calibri"/>
              </a:rPr>
              <a:t>.</a:t>
            </a:r>
          </a:p>
        </p:txBody>
      </p:sp>
      <p:grpSp>
        <p:nvGrpSpPr>
          <p:cNvPr id="149" name="Google Shape;149;p1"/>
          <p:cNvGrpSpPr/>
          <p:nvPr/>
        </p:nvGrpSpPr>
        <p:grpSpPr>
          <a:xfrm>
            <a:off x="808876" y="5263870"/>
            <a:ext cx="7830757" cy="687727"/>
            <a:chOff x="14494308" y="12247602"/>
            <a:chExt cx="7019999" cy="616523"/>
          </a:xfrm>
        </p:grpSpPr>
        <p:cxnSp>
          <p:nvCxnSpPr>
            <p:cNvPr id="150" name="Google Shape;150;p1"/>
            <p:cNvCxnSpPr>
              <a:cxnSpLocks/>
            </p:cNvCxnSpPr>
            <p:nvPr/>
          </p:nvCxnSpPr>
          <p:spPr>
            <a:xfrm>
              <a:off x="15672587" y="12842292"/>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51" name="Google Shape;151;p1"/>
            <p:cNvSpPr/>
            <p:nvPr/>
          </p:nvSpPr>
          <p:spPr>
            <a:xfrm>
              <a:off x="14494308" y="12247602"/>
              <a:ext cx="7019999" cy="616523"/>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Background</a:t>
              </a:r>
              <a:endParaRPr sz="3800" dirty="0">
                <a:solidFill>
                  <a:srgbClr val="1FA9B3"/>
                </a:solidFill>
                <a:latin typeface="Calibri"/>
                <a:ea typeface="Calibri"/>
                <a:cs typeface="Calibri"/>
                <a:sym typeface="Calibri"/>
              </a:endParaRPr>
            </a:p>
          </p:txBody>
        </p:sp>
      </p:grpSp>
      <p:grpSp>
        <p:nvGrpSpPr>
          <p:cNvPr id="152" name="Google Shape;152;p1"/>
          <p:cNvGrpSpPr/>
          <p:nvPr/>
        </p:nvGrpSpPr>
        <p:grpSpPr>
          <a:xfrm>
            <a:off x="816229" y="18867129"/>
            <a:ext cx="7830758" cy="687727"/>
            <a:chOff x="14678764" y="12247602"/>
            <a:chExt cx="7019999" cy="616523"/>
          </a:xfrm>
        </p:grpSpPr>
        <p:cxnSp>
          <p:nvCxnSpPr>
            <p:cNvPr id="153" name="Google Shape;153;p1"/>
            <p:cNvCxnSpPr>
              <a:cxnSpLocks/>
            </p:cNvCxnSpPr>
            <p:nvPr/>
          </p:nvCxnSpPr>
          <p:spPr>
            <a:xfrm>
              <a:off x="15857043" y="12842292"/>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54" name="Google Shape;154;p1"/>
            <p:cNvSpPr/>
            <p:nvPr/>
          </p:nvSpPr>
          <p:spPr>
            <a:xfrm>
              <a:off x="14678764" y="12247602"/>
              <a:ext cx="7019999" cy="616523"/>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Goal</a:t>
              </a:r>
              <a:endParaRPr sz="3800" dirty="0">
                <a:solidFill>
                  <a:srgbClr val="1FA9B3"/>
                </a:solidFill>
                <a:latin typeface="Calibri"/>
                <a:ea typeface="Calibri"/>
                <a:cs typeface="Calibri"/>
                <a:sym typeface="Calibri"/>
              </a:endParaRPr>
            </a:p>
          </p:txBody>
        </p:sp>
      </p:grpSp>
      <p:sp>
        <p:nvSpPr>
          <p:cNvPr id="160" name="Google Shape;160;p1"/>
          <p:cNvSpPr txBox="1"/>
          <p:nvPr/>
        </p:nvSpPr>
        <p:spPr>
          <a:xfrm>
            <a:off x="10417839" y="289681"/>
            <a:ext cx="21045439" cy="1949611"/>
          </a:xfrm>
          <a:prstGeom prst="rect">
            <a:avLst/>
          </a:prstGeom>
          <a:noFill/>
          <a:ln>
            <a:noFill/>
          </a:ln>
        </p:spPr>
        <p:txBody>
          <a:bodyPr spcFirstLastPara="1" wrap="square" lIns="101984" tIns="50978" rIns="101984" bIns="50978" anchor="ctr" anchorCtr="0">
            <a:spAutoFit/>
          </a:bodyPr>
          <a:lstStyle/>
          <a:p>
            <a:pPr algn="ctr"/>
            <a:r>
              <a:rPr lang="en-CA" sz="6000" b="1" dirty="0">
                <a:latin typeface="Georgia"/>
                <a:ea typeface="Georgia"/>
                <a:cs typeface="Georgia"/>
                <a:sym typeface="Georgia"/>
              </a:rPr>
              <a:t>TITLE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r>
              <a:rPr lang="en-CA" sz="6000" b="1" dirty="0">
                <a:latin typeface="Georgia"/>
                <a:ea typeface="Georgia"/>
                <a:cs typeface="Georgia"/>
                <a:sym typeface="Georgia"/>
              </a:rPr>
              <a:t> </a:t>
            </a:r>
            <a:r>
              <a:rPr lang="en-CA" sz="6000" b="1" dirty="0" err="1">
                <a:latin typeface="Georgia"/>
                <a:ea typeface="Georgia"/>
                <a:cs typeface="Georgia"/>
                <a:sym typeface="Georgia"/>
              </a:rPr>
              <a:t>TITLE</a:t>
            </a:r>
            <a:endParaRPr lang="en-CA" sz="6000" dirty="0">
              <a:solidFill>
                <a:schemeClr val="dk1"/>
              </a:solidFill>
              <a:latin typeface="Georgia"/>
              <a:ea typeface="Georgia"/>
              <a:cs typeface="Georgia"/>
              <a:sym typeface="Georgia"/>
            </a:endParaRPr>
          </a:p>
        </p:txBody>
      </p:sp>
      <p:sp>
        <p:nvSpPr>
          <p:cNvPr id="5" name="Google Shape;94;p1">
            <a:extLst>
              <a:ext uri="{FF2B5EF4-FFF2-40B4-BE49-F238E27FC236}">
                <a16:creationId xmlns:a16="http://schemas.microsoft.com/office/drawing/2014/main" id="{370DE077-3B7F-C484-3CF7-1F9712FDFBDF}"/>
              </a:ext>
            </a:extLst>
          </p:cNvPr>
          <p:cNvSpPr/>
          <p:nvPr/>
        </p:nvSpPr>
        <p:spPr>
          <a:xfrm>
            <a:off x="819454" y="19580077"/>
            <a:ext cx="7830759" cy="3794205"/>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The goal(s) of this study were to:</a:t>
            </a:r>
            <a:endParaRPr lang="en-US" sz="2800" dirty="0"/>
          </a:p>
          <a:p>
            <a:pPr marL="658253" lvl="1" indent="-573757">
              <a:spcBef>
                <a:spcPts val="1651"/>
              </a:spcBef>
              <a:buClr>
                <a:srgbClr val="57058B"/>
              </a:buClr>
              <a:buSzPts val="2874"/>
              <a:buFont typeface="Calibri"/>
              <a:buAutoNum type="arabicPeriod"/>
            </a:pPr>
            <a:r>
              <a:rPr lang="en-US" sz="2800" dirty="0">
                <a:solidFill>
                  <a:schemeClr val="dk1"/>
                </a:solidFill>
                <a:latin typeface="Calibri"/>
                <a:ea typeface="Calibri"/>
                <a:cs typeface="Calibri"/>
                <a:sym typeface="Calibri"/>
              </a:rPr>
              <a:t>Use numbers to break up goals into primary and secondary etc. outcomes. This is very effective at helping the reader pick up the main points quickly</a:t>
            </a:r>
            <a:endParaRPr lang="en-US" sz="2800" dirty="0"/>
          </a:p>
          <a:p>
            <a:pPr marL="658253" lvl="1" indent="-573757">
              <a:spcBef>
                <a:spcPts val="2202"/>
              </a:spcBef>
              <a:buClr>
                <a:srgbClr val="57058B"/>
              </a:buClr>
              <a:buSzPts val="2874"/>
              <a:buFont typeface="Calibri"/>
              <a:buAutoNum type="arabicPeriod"/>
            </a:pPr>
            <a:r>
              <a:rPr lang="en-US" sz="2800" dirty="0">
                <a:solidFill>
                  <a:schemeClr val="dk1"/>
                </a:solidFill>
                <a:latin typeface="Calibri"/>
                <a:ea typeface="Calibri"/>
                <a:cs typeface="Calibri"/>
                <a:sym typeface="Calibri"/>
              </a:rPr>
              <a:t>Use bulleted lists to emphasize the “so what” Of each goal</a:t>
            </a:r>
            <a:endParaRPr lang="en-US" sz="2800" dirty="0"/>
          </a:p>
          <a:p>
            <a:pPr marL="658253" lvl="1" indent="-573757">
              <a:spcBef>
                <a:spcPts val="2202"/>
              </a:spcBef>
              <a:buClr>
                <a:srgbClr val="57058B"/>
              </a:buClr>
              <a:buSzPts val="2874"/>
              <a:buFont typeface="Calibri"/>
              <a:buAutoNum type="arabicPeriod"/>
            </a:pPr>
            <a:r>
              <a:rPr lang="en-US" sz="2800" dirty="0">
                <a:solidFill>
                  <a:schemeClr val="dk1"/>
                </a:solidFill>
                <a:latin typeface="Calibri"/>
                <a:ea typeface="Calibri"/>
                <a:cs typeface="Calibri"/>
                <a:sym typeface="Calibri"/>
              </a:rPr>
              <a:t>Bold key words to emphasize aspects of the goal.</a:t>
            </a:r>
            <a:endParaRPr lang="en-CA" sz="2800" dirty="0"/>
          </a:p>
        </p:txBody>
      </p:sp>
      <p:grpSp>
        <p:nvGrpSpPr>
          <p:cNvPr id="9" name="Group 8">
            <a:extLst>
              <a:ext uri="{FF2B5EF4-FFF2-40B4-BE49-F238E27FC236}">
                <a16:creationId xmlns:a16="http://schemas.microsoft.com/office/drawing/2014/main" id="{764D947E-828F-A669-5E9B-FE215F95739E}"/>
              </a:ext>
            </a:extLst>
          </p:cNvPr>
          <p:cNvGrpSpPr/>
          <p:nvPr/>
        </p:nvGrpSpPr>
        <p:grpSpPr>
          <a:xfrm>
            <a:off x="34240798" y="28151667"/>
            <a:ext cx="7930843" cy="1595589"/>
            <a:chOff x="30695672" y="24154483"/>
            <a:chExt cx="7109722" cy="1321718"/>
          </a:xfrm>
        </p:grpSpPr>
        <p:sp>
          <p:nvSpPr>
            <p:cNvPr id="97" name="Google Shape;97;p1"/>
            <p:cNvSpPr/>
            <p:nvPr/>
          </p:nvSpPr>
          <p:spPr>
            <a:xfrm>
              <a:off x="30695672" y="24154483"/>
              <a:ext cx="7109722" cy="1321718"/>
            </a:xfrm>
            <a:prstGeom prst="rect">
              <a:avLst/>
            </a:prstGeom>
            <a:solidFill>
              <a:srgbClr val="FFFFFF"/>
            </a:solidFill>
            <a:ln w="114300">
              <a:solidFill>
                <a:srgbClr val="1FA9B3"/>
              </a:solidFill>
              <a:miter lim="800000"/>
            </a:ln>
          </p:spPr>
          <p:txBody>
            <a:bodyPr spcFirstLastPara="1" wrap="square" lIns="429520" tIns="297362" rIns="429520" bIns="0" anchor="t" anchorCtr="0">
              <a:noAutofit/>
            </a:bodyPr>
            <a:lstStyle/>
            <a:p>
              <a:endParaRPr lang="en-US" sz="2385" dirty="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0276694A-D614-8D69-9600-8F323DFB4C73}"/>
                </a:ext>
              </a:extLst>
            </p:cNvPr>
            <p:cNvSpPr txBox="1"/>
            <p:nvPr/>
          </p:nvSpPr>
          <p:spPr>
            <a:xfrm>
              <a:off x="30765626" y="24245666"/>
              <a:ext cx="6936144" cy="790342"/>
            </a:xfrm>
            <a:prstGeom prst="rect">
              <a:avLst/>
            </a:prstGeom>
            <a:noFill/>
            <a:ln>
              <a:noFill/>
            </a:ln>
          </p:spPr>
          <p:txBody>
            <a:bodyPr wrap="square">
              <a:spAutoFit/>
            </a:bodyPr>
            <a:lstStyle/>
            <a:p>
              <a:r>
                <a:rPr lang="en-CA" sz="2800" dirty="0">
                  <a:solidFill>
                    <a:schemeClr val="tx1"/>
                  </a:solidFill>
                  <a:latin typeface="Calibri"/>
                  <a:ea typeface="Calibri"/>
                  <a:cs typeface="Calibri"/>
                  <a:sym typeface="Calibri"/>
                </a:rPr>
                <a:t>This work was supported by … The authors thank … (Acknowledgements).</a:t>
              </a:r>
              <a:endParaRPr lang="en-US" sz="2800" dirty="0">
                <a:solidFill>
                  <a:schemeClr val="tx1"/>
                </a:solidFill>
                <a:latin typeface="Calibri"/>
                <a:ea typeface="Calibri"/>
                <a:cs typeface="Calibri"/>
                <a:sym typeface="Calibri"/>
              </a:endParaRPr>
            </a:p>
          </p:txBody>
        </p:sp>
      </p:grpSp>
      <p:pic>
        <p:nvPicPr>
          <p:cNvPr id="8" name="Google Shape;159;p1">
            <a:extLst>
              <a:ext uri="{FF2B5EF4-FFF2-40B4-BE49-F238E27FC236}">
                <a16:creationId xmlns:a16="http://schemas.microsoft.com/office/drawing/2014/main" id="{773122C4-9C3C-2328-59D0-B7486CC58977}"/>
              </a:ext>
            </a:extLst>
          </p:cNvPr>
          <p:cNvPicPr preferRelativeResize="0">
            <a:picLocks/>
          </p:cNvPicPr>
          <p:nvPr/>
        </p:nvPicPr>
        <p:blipFill rotWithShape="1">
          <a:blip r:embed="rId4"/>
          <a:srcRect/>
          <a:stretch/>
        </p:blipFill>
        <p:spPr>
          <a:xfrm>
            <a:off x="34197622" y="627240"/>
            <a:ext cx="7974020" cy="2753648"/>
          </a:xfrm>
          <a:prstGeom prst="rect">
            <a:avLst/>
          </a:prstGeom>
          <a:noFill/>
          <a:ln>
            <a:noFill/>
          </a:ln>
        </p:spPr>
      </p:pic>
      <p:grpSp>
        <p:nvGrpSpPr>
          <p:cNvPr id="26" name="Group 25">
            <a:extLst>
              <a:ext uri="{FF2B5EF4-FFF2-40B4-BE49-F238E27FC236}">
                <a16:creationId xmlns:a16="http://schemas.microsoft.com/office/drawing/2014/main" id="{0B6756E9-6E0E-9A5B-3568-FA2F062D8E5E}"/>
              </a:ext>
            </a:extLst>
          </p:cNvPr>
          <p:cNvGrpSpPr/>
          <p:nvPr/>
        </p:nvGrpSpPr>
        <p:grpSpPr>
          <a:xfrm>
            <a:off x="34223112" y="4092564"/>
            <a:ext cx="7955354" cy="23586730"/>
            <a:chOff x="34223112" y="4092564"/>
            <a:chExt cx="7955354" cy="23586730"/>
          </a:xfrm>
        </p:grpSpPr>
        <p:sp>
          <p:nvSpPr>
            <p:cNvPr id="119" name="Google Shape;119;p1"/>
            <p:cNvSpPr/>
            <p:nvPr/>
          </p:nvSpPr>
          <p:spPr>
            <a:xfrm>
              <a:off x="34244942" y="4106442"/>
              <a:ext cx="7933524" cy="23572852"/>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123" name="Google Shape;123;p1"/>
            <p:cNvSpPr/>
            <p:nvPr/>
          </p:nvSpPr>
          <p:spPr>
            <a:xfrm>
              <a:off x="34318832" y="5050948"/>
              <a:ext cx="7830759" cy="17095740"/>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Summarize main findings here. </a:t>
              </a:r>
              <a:r>
                <a:rPr lang="en-US" sz="2800" b="1" dirty="0">
                  <a:solidFill>
                    <a:schemeClr val="dk1"/>
                  </a:solidFill>
                  <a:latin typeface="Calibri"/>
                  <a:ea typeface="Calibri"/>
                  <a:cs typeface="Calibri"/>
                  <a:sym typeface="Calibri"/>
                </a:rPr>
                <a:t>Bold key words</a:t>
              </a:r>
              <a:r>
                <a:rPr lang="en-US" sz="2800" dirty="0">
                  <a:solidFill>
                    <a:schemeClr val="dk1"/>
                  </a:solidFill>
                  <a:latin typeface="Calibri"/>
                  <a:ea typeface="Calibri"/>
                  <a:cs typeface="Calibri"/>
                  <a:sym typeface="Calibri"/>
                </a:rPr>
                <a:t> as part of findings in this column. Limit to key take-aways. Aim to use short sentences. Aim to use plain language. A good rule of thumb: use terminology such that, regardless of field, anyone can understand 80% of what you’re saying.</a:t>
              </a:r>
              <a:endParaRPr lang="en-US" sz="2800" dirty="0"/>
            </a:p>
            <a:p>
              <a:pPr marL="84496"/>
              <a:endParaRPr lang="en-US" sz="2800" dirty="0">
                <a:solidFill>
                  <a:schemeClr val="dk1"/>
                </a:solidFill>
                <a:latin typeface="+mn-lt"/>
                <a:ea typeface="Calibri"/>
                <a:cs typeface="Calibri"/>
                <a:sym typeface="Calibri"/>
              </a:endParaRPr>
            </a:p>
            <a:p>
              <a:pPr marL="84496"/>
              <a:r>
                <a:rPr lang="en-US" sz="2800" dirty="0">
                  <a:solidFill>
                    <a:schemeClr val="dk1"/>
                  </a:solidFill>
                  <a:latin typeface="Calibri"/>
                  <a:ea typeface="Calibri"/>
                  <a:cs typeface="Calibri"/>
                  <a:sym typeface="Calibri"/>
                </a:rPr>
                <a:t>Summarize main findings here. </a:t>
              </a:r>
              <a:r>
                <a:rPr lang="en-US" sz="2800" b="1" dirty="0">
                  <a:solidFill>
                    <a:schemeClr val="dk1"/>
                  </a:solidFill>
                  <a:latin typeface="Calibri"/>
                  <a:ea typeface="Calibri"/>
                  <a:cs typeface="Calibri"/>
                  <a:sym typeface="Calibri"/>
                </a:rPr>
                <a:t>Bold key words </a:t>
              </a:r>
              <a:r>
                <a:rPr lang="en-US" sz="2800" dirty="0">
                  <a:solidFill>
                    <a:schemeClr val="dk1"/>
                  </a:solidFill>
                  <a:latin typeface="Calibri"/>
                  <a:ea typeface="Calibri"/>
                  <a:cs typeface="Calibri"/>
                  <a:sym typeface="Calibri"/>
                </a:rPr>
                <a:t>as part of findings in this column. Limit to key take-aways. Aim to use short sentences. Aim to use plain language. A good rule of thumb: use terminology such that, regardless of field, anyone can understand 80% of what you’re saying.</a:t>
              </a:r>
              <a:endParaRPr lang="en-US" sz="2800" dirty="0">
                <a:ea typeface="Calibri"/>
              </a:endParaRPr>
            </a:p>
            <a:p>
              <a:pPr marL="84496"/>
              <a:endParaRPr lang="en-US" sz="2800" dirty="0">
                <a:solidFill>
                  <a:schemeClr val="dk1"/>
                </a:solidFill>
                <a:latin typeface="+mn-lt"/>
                <a:ea typeface="Calibri"/>
                <a:cs typeface="Calibri"/>
                <a:sym typeface="Calibri"/>
              </a:endParaRPr>
            </a:p>
            <a:p>
              <a:pPr marL="84496"/>
              <a:r>
                <a:rPr lang="en-US" sz="2800" dirty="0">
                  <a:solidFill>
                    <a:schemeClr val="dk1"/>
                  </a:solidFill>
                  <a:latin typeface="Calibri"/>
                  <a:ea typeface="Calibri"/>
                  <a:cs typeface="Calibri"/>
                  <a:sym typeface="Calibri"/>
                </a:rPr>
                <a:t>Summarize main findings here. </a:t>
              </a:r>
              <a:r>
                <a:rPr lang="en-US" sz="2800" b="1" dirty="0">
                  <a:solidFill>
                    <a:schemeClr val="dk1"/>
                  </a:solidFill>
                  <a:latin typeface="Calibri"/>
                  <a:ea typeface="Calibri"/>
                  <a:cs typeface="Calibri"/>
                  <a:sym typeface="Calibri"/>
                </a:rPr>
                <a:t>Bold key words </a:t>
              </a:r>
              <a:r>
                <a:rPr lang="en-US" sz="2800" dirty="0">
                  <a:solidFill>
                    <a:schemeClr val="dk1"/>
                  </a:solidFill>
                  <a:latin typeface="Calibri"/>
                  <a:ea typeface="Calibri"/>
                  <a:cs typeface="Calibri"/>
                  <a:sym typeface="Calibri"/>
                </a:rPr>
                <a:t>as part of findings in this column. Limit to key take-aways. Aim to use short sentences. Aim to use plain language. A good rule of thumb: use terminology such that, regardless of field, anyone can understand 80% of what you’re saying.</a:t>
              </a:r>
              <a:endParaRPr lang="en-US" sz="2800" dirty="0"/>
            </a:p>
            <a:p>
              <a:pPr marL="84496"/>
              <a:endParaRPr lang="en-US" sz="2800" dirty="0">
                <a:solidFill>
                  <a:schemeClr val="dk1"/>
                </a:solidFill>
                <a:latin typeface="+mn-lt"/>
                <a:ea typeface="Calibri"/>
                <a:cs typeface="Calibri"/>
                <a:sym typeface="Calibri"/>
              </a:endParaRPr>
            </a:p>
            <a:p>
              <a:pPr marL="84496"/>
              <a:endParaRPr lang="en-US" sz="2800" dirty="0">
                <a:solidFill>
                  <a:schemeClr val="dk1"/>
                </a:solidFill>
                <a:latin typeface="+mn-lt"/>
                <a:ea typeface="Calibri"/>
                <a:cs typeface="Calibri"/>
                <a:sym typeface="Calibri"/>
              </a:endParaRPr>
            </a:p>
          </p:txBody>
        </p:sp>
        <p:sp>
          <p:nvSpPr>
            <p:cNvPr id="124" name="Google Shape;124;p1"/>
            <p:cNvSpPr txBox="1"/>
            <p:nvPr/>
          </p:nvSpPr>
          <p:spPr>
            <a:xfrm>
              <a:off x="34890403" y="22849084"/>
              <a:ext cx="6663493" cy="4065034"/>
            </a:xfrm>
            <a:prstGeom prst="rect">
              <a:avLst/>
            </a:prstGeom>
            <a:solidFill>
              <a:schemeClr val="bg1"/>
            </a:solidFill>
            <a:ln w="57150" cap="flat" cmpd="sng">
              <a:solidFill>
                <a:srgbClr val="1FA9B3"/>
              </a:solidFill>
              <a:prstDash val="solid"/>
              <a:round/>
              <a:headEnd type="none" w="sm" len="sm"/>
              <a:tailEnd type="none" w="sm" len="sm"/>
            </a:ln>
          </p:spPr>
          <p:txBody>
            <a:bodyPr spcFirstLastPara="1" wrap="square" lIns="305980" tIns="305980" rIns="305980" bIns="305980" anchor="t" anchorCtr="0">
              <a:spAutoFit/>
            </a:bodyPr>
            <a:lstStyle/>
            <a:p>
              <a:pPr marL="457929" indent="-254352">
                <a:buClr>
                  <a:schemeClr val="dk1"/>
                </a:buClr>
                <a:buSzPts val="2874"/>
              </a:pPr>
              <a:endParaRPr sz="2800" dirty="0">
                <a:solidFill>
                  <a:schemeClr val="dk1"/>
                </a:solidFill>
                <a:latin typeface="Calibri"/>
                <a:ea typeface="Calibri"/>
                <a:cs typeface="Calibri"/>
                <a:sym typeface="Calibri"/>
              </a:endParaRPr>
            </a:p>
            <a:p>
              <a:endParaRPr sz="2800" dirty="0">
                <a:solidFill>
                  <a:schemeClr val="dk1"/>
                </a:solidFill>
                <a:latin typeface="Calibri"/>
                <a:ea typeface="Calibri"/>
                <a:cs typeface="Calibri"/>
                <a:sym typeface="Calibri"/>
              </a:endParaRPr>
            </a:p>
            <a:p>
              <a:pPr marL="457929" indent="-457929">
                <a:buClr>
                  <a:schemeClr val="dk1"/>
                </a:buClr>
                <a:buSzPts val="2874"/>
                <a:buFont typeface="Arial"/>
                <a:buChar char="•"/>
              </a:pPr>
              <a:r>
                <a:rPr lang="en-CA" sz="2800" dirty="0">
                  <a:solidFill>
                    <a:schemeClr val="dk1"/>
                  </a:solidFill>
                  <a:latin typeface="Calibri"/>
                  <a:ea typeface="Calibri"/>
                  <a:cs typeface="Calibri"/>
                  <a:sym typeface="Calibri"/>
                </a:rPr>
                <a:t>Include 3-5 SHORT bullet points to indicate your next steps for your work</a:t>
              </a:r>
            </a:p>
            <a:p>
              <a:pPr marL="457929" indent="-457929">
                <a:buClr>
                  <a:schemeClr val="dk1"/>
                </a:buClr>
                <a:buSzPts val="2874"/>
                <a:buFont typeface="Arial"/>
                <a:buChar char="•"/>
              </a:pPr>
              <a:r>
                <a:rPr lang="en-CA" sz="2800" dirty="0">
                  <a:solidFill>
                    <a:schemeClr val="dk1"/>
                  </a:solidFill>
                  <a:latin typeface="Calibri"/>
                  <a:ea typeface="Calibri"/>
                  <a:cs typeface="Calibri"/>
                  <a:sym typeface="Calibri"/>
                </a:rPr>
                <a:t>Include 3-5 SHORT bullet points to indicate your next steps for your work</a:t>
              </a:r>
            </a:p>
            <a:p>
              <a:pPr marL="457929" indent="-457929">
                <a:buClr>
                  <a:schemeClr val="dk1"/>
                </a:buClr>
                <a:buSzPts val="2874"/>
                <a:buFont typeface="Arial"/>
                <a:buChar char="•"/>
              </a:pPr>
              <a:r>
                <a:rPr lang="en-CA" sz="2800" dirty="0">
                  <a:solidFill>
                    <a:schemeClr val="dk1"/>
                  </a:solidFill>
                  <a:latin typeface="Calibri"/>
                  <a:ea typeface="Calibri"/>
                  <a:cs typeface="Calibri"/>
                  <a:sym typeface="Calibri"/>
                </a:rPr>
                <a:t>Short bullet</a:t>
              </a:r>
            </a:p>
            <a:p>
              <a:pPr marL="457929" indent="-457929">
                <a:buClr>
                  <a:schemeClr val="dk1"/>
                </a:buClr>
                <a:buSzPts val="2874"/>
                <a:buFont typeface="Arial"/>
                <a:buChar char="•"/>
              </a:pPr>
              <a:r>
                <a:rPr lang="en-CA" sz="2800" dirty="0">
                  <a:solidFill>
                    <a:schemeClr val="dk1"/>
                  </a:solidFill>
                  <a:latin typeface="Calibri"/>
                  <a:ea typeface="Calibri"/>
                  <a:cs typeface="Calibri"/>
                  <a:sym typeface="Calibri"/>
                </a:rPr>
                <a:t>Short bullet</a:t>
              </a:r>
            </a:p>
          </p:txBody>
        </p:sp>
        <p:grpSp>
          <p:nvGrpSpPr>
            <p:cNvPr id="10" name="Google Shape;152;p1">
              <a:extLst>
                <a:ext uri="{FF2B5EF4-FFF2-40B4-BE49-F238E27FC236}">
                  <a16:creationId xmlns:a16="http://schemas.microsoft.com/office/drawing/2014/main" id="{6E12DA81-986B-D7FF-99EA-A8BEA59D2DA4}"/>
                </a:ext>
              </a:extLst>
            </p:cNvPr>
            <p:cNvGrpSpPr/>
            <p:nvPr/>
          </p:nvGrpSpPr>
          <p:grpSpPr>
            <a:xfrm>
              <a:off x="35577213" y="23158589"/>
              <a:ext cx="5202033" cy="687727"/>
              <a:chOff x="15632719" y="12522120"/>
              <a:chExt cx="4663440" cy="616524"/>
            </a:xfrm>
          </p:grpSpPr>
          <p:cxnSp>
            <p:nvCxnSpPr>
              <p:cNvPr id="11" name="Google Shape;153;p1">
                <a:extLst>
                  <a:ext uri="{FF2B5EF4-FFF2-40B4-BE49-F238E27FC236}">
                    <a16:creationId xmlns:a16="http://schemas.microsoft.com/office/drawing/2014/main" id="{F21602D4-114B-D9C0-E59C-9B620A4E44D2}"/>
                  </a:ext>
                </a:extLst>
              </p:cNvPr>
              <p:cNvCxnSpPr/>
              <p:nvPr/>
            </p:nvCxnSpPr>
            <p:spPr>
              <a:xfrm>
                <a:off x="15632719" y="13116811"/>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2" name="Google Shape;154;p1">
                <a:extLst>
                  <a:ext uri="{FF2B5EF4-FFF2-40B4-BE49-F238E27FC236}">
                    <a16:creationId xmlns:a16="http://schemas.microsoft.com/office/drawing/2014/main" id="{E9E5EDE1-CE10-65B3-1CA2-15CA05EAA5F4}"/>
                  </a:ext>
                </a:extLst>
              </p:cNvPr>
              <p:cNvSpPr/>
              <p:nvPr/>
            </p:nvSpPr>
            <p:spPr>
              <a:xfrm>
                <a:off x="15791680" y="12522120"/>
                <a:ext cx="4345518" cy="616524"/>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Future Directions</a:t>
                </a:r>
                <a:endParaRPr sz="3800" dirty="0">
                  <a:solidFill>
                    <a:srgbClr val="1FA9B3"/>
                  </a:solidFill>
                  <a:latin typeface="Calibri"/>
                  <a:ea typeface="Calibri"/>
                  <a:cs typeface="Calibri"/>
                  <a:sym typeface="Calibri"/>
                </a:endParaRPr>
              </a:p>
            </p:txBody>
          </p:sp>
        </p:grpSp>
        <p:sp>
          <p:nvSpPr>
            <p:cNvPr id="23" name="Google Shape;93;p1">
              <a:extLst>
                <a:ext uri="{FF2B5EF4-FFF2-40B4-BE49-F238E27FC236}">
                  <a16:creationId xmlns:a16="http://schemas.microsoft.com/office/drawing/2014/main" id="{BF5F49E1-3496-CD9F-8CF4-465CAF558EBB}"/>
                </a:ext>
              </a:extLst>
            </p:cNvPr>
            <p:cNvSpPr txBox="1"/>
            <p:nvPr/>
          </p:nvSpPr>
          <p:spPr>
            <a:xfrm>
              <a:off x="34223112" y="4092564"/>
              <a:ext cx="7936450" cy="861889"/>
            </a:xfrm>
            <a:prstGeom prst="rect">
              <a:avLst/>
            </a:prstGeom>
            <a:solidFill>
              <a:srgbClr val="1FA9B3"/>
            </a:solidFill>
            <a:ln>
              <a:noFill/>
            </a:ln>
          </p:spPr>
          <p:txBody>
            <a:bodyPr spcFirstLastPara="1" wrap="square" lIns="247807" tIns="34497" rIns="69021" bIns="203996" anchor="ctr" anchorCtr="1">
              <a:spAutoFit/>
            </a:bodyPr>
            <a:lstStyle/>
            <a:p>
              <a:r>
                <a:rPr lang="en-CA" sz="4000" b="1" dirty="0">
                  <a:solidFill>
                    <a:schemeClr val="lt1"/>
                  </a:solidFill>
                  <a:latin typeface="Georgia"/>
                  <a:ea typeface="Georgia"/>
                  <a:cs typeface="Georgia"/>
                  <a:sym typeface="Georgia"/>
                </a:rPr>
                <a:t>Conclusion</a:t>
              </a:r>
              <a:endParaRPr sz="4000" dirty="0"/>
            </a:p>
          </p:txBody>
        </p:sp>
      </p:grpSp>
      <p:sp>
        <p:nvSpPr>
          <p:cNvPr id="148" name="Google Shape;148;p1"/>
          <p:cNvSpPr txBox="1"/>
          <p:nvPr/>
        </p:nvSpPr>
        <p:spPr>
          <a:xfrm>
            <a:off x="24006012" y="25488195"/>
            <a:ext cx="8163509" cy="533839"/>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Figure 2</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Figure caption text here….</a:t>
            </a:r>
          </a:p>
        </p:txBody>
      </p:sp>
      <p:grpSp>
        <p:nvGrpSpPr>
          <p:cNvPr id="34" name="Group 33">
            <a:extLst>
              <a:ext uri="{FF2B5EF4-FFF2-40B4-BE49-F238E27FC236}">
                <a16:creationId xmlns:a16="http://schemas.microsoft.com/office/drawing/2014/main" id="{FAC5D239-0DA3-D8CF-712E-F96FC1E6E1B1}"/>
              </a:ext>
            </a:extLst>
          </p:cNvPr>
          <p:cNvGrpSpPr/>
          <p:nvPr/>
        </p:nvGrpSpPr>
        <p:grpSpPr>
          <a:xfrm>
            <a:off x="9394424" y="4096509"/>
            <a:ext cx="24158785" cy="11614092"/>
            <a:chOff x="8421767" y="3568264"/>
            <a:chExt cx="21657501" cy="9071445"/>
          </a:xfrm>
        </p:grpSpPr>
        <p:sp>
          <p:nvSpPr>
            <p:cNvPr id="35" name="Google Shape;88;p1">
              <a:extLst>
                <a:ext uri="{FF2B5EF4-FFF2-40B4-BE49-F238E27FC236}">
                  <a16:creationId xmlns:a16="http://schemas.microsoft.com/office/drawing/2014/main" id="{3EE08F1C-A552-EB10-7D6A-63E58D08E724}"/>
                </a:ext>
              </a:extLst>
            </p:cNvPr>
            <p:cNvSpPr/>
            <p:nvPr/>
          </p:nvSpPr>
          <p:spPr>
            <a:xfrm>
              <a:off x="8421767" y="3568264"/>
              <a:ext cx="21657501" cy="9071445"/>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36" name="Google Shape;147;p1">
              <a:extLst>
                <a:ext uri="{FF2B5EF4-FFF2-40B4-BE49-F238E27FC236}">
                  <a16:creationId xmlns:a16="http://schemas.microsoft.com/office/drawing/2014/main" id="{6658CEB1-B7E3-5D8F-155F-C75072C36D91}"/>
                </a:ext>
              </a:extLst>
            </p:cNvPr>
            <p:cNvSpPr txBox="1"/>
            <p:nvPr/>
          </p:nvSpPr>
          <p:spPr>
            <a:xfrm>
              <a:off x="8449584" y="3582197"/>
              <a:ext cx="21629684" cy="672035"/>
            </a:xfrm>
            <a:prstGeom prst="rect">
              <a:avLst/>
            </a:prstGeom>
            <a:solidFill>
              <a:srgbClr val="1FA9B3"/>
            </a:solidFill>
            <a:ln>
              <a:noFill/>
            </a:ln>
          </p:spPr>
          <p:txBody>
            <a:bodyPr spcFirstLastPara="1" wrap="square" lIns="247807" tIns="34497" rIns="69021" bIns="203996" anchor="ctr" anchorCtr="1">
              <a:spAutoFit/>
            </a:bodyPr>
            <a:lstStyle/>
            <a:p>
              <a:r>
                <a:rPr lang="en-US" sz="4036" b="1" dirty="0">
                  <a:solidFill>
                    <a:schemeClr val="lt1"/>
                  </a:solidFill>
                  <a:latin typeface="Georgia"/>
                  <a:ea typeface="Georgia"/>
                  <a:cs typeface="Georgia"/>
                  <a:sym typeface="Georgia"/>
                </a:rPr>
                <a:t>Methods/Design </a:t>
              </a:r>
              <a:r>
                <a:rPr lang="en-US" sz="4000" b="1" dirty="0">
                  <a:solidFill>
                    <a:schemeClr val="lt1"/>
                  </a:solidFill>
                  <a:latin typeface="Georgia"/>
                  <a:ea typeface="Georgia"/>
                  <a:cs typeface="Georgia"/>
                  <a:sym typeface="Georgia"/>
                </a:rPr>
                <a:t>(</a:t>
              </a:r>
              <a:r>
                <a:rPr lang="en-US" sz="4036" b="1" dirty="0">
                  <a:solidFill>
                    <a:schemeClr val="lt1"/>
                  </a:solidFill>
                  <a:latin typeface="Georgia"/>
                  <a:ea typeface="Georgia"/>
                  <a:cs typeface="Georgia"/>
                  <a:sym typeface="Georgia"/>
                </a:rPr>
                <a:t>depending on what makes most sense for you)</a:t>
              </a:r>
            </a:p>
          </p:txBody>
        </p:sp>
      </p:grpSp>
      <p:sp>
        <p:nvSpPr>
          <p:cNvPr id="6" name="Google Shape;148;p1">
            <a:extLst>
              <a:ext uri="{FF2B5EF4-FFF2-40B4-BE49-F238E27FC236}">
                <a16:creationId xmlns:a16="http://schemas.microsoft.com/office/drawing/2014/main" id="{CD9B6840-F01E-1B82-2779-75804048AA66}"/>
              </a:ext>
            </a:extLst>
          </p:cNvPr>
          <p:cNvSpPr txBox="1"/>
          <p:nvPr/>
        </p:nvSpPr>
        <p:spPr>
          <a:xfrm>
            <a:off x="21859291" y="14717086"/>
            <a:ext cx="11494645" cy="533839"/>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Figure 1</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Figure caption text here…. E.g., A deep neural network….</a:t>
            </a:r>
            <a:endParaRPr sz="2800" dirty="0"/>
          </a:p>
        </p:txBody>
      </p:sp>
      <p:graphicFrame>
        <p:nvGraphicFramePr>
          <p:cNvPr id="14" name="Table 13">
            <a:extLst>
              <a:ext uri="{FF2B5EF4-FFF2-40B4-BE49-F238E27FC236}">
                <a16:creationId xmlns:a16="http://schemas.microsoft.com/office/drawing/2014/main" id="{B81F1633-754B-8F54-E967-2CEC147D891A}"/>
              </a:ext>
            </a:extLst>
          </p:cNvPr>
          <p:cNvGraphicFramePr>
            <a:graphicFrameLocks noGrp="1"/>
          </p:cNvGraphicFramePr>
          <p:nvPr>
            <p:extLst>
              <p:ext uri="{D42A27DB-BD31-4B8C-83A1-F6EECF244321}">
                <p14:modId xmlns:p14="http://schemas.microsoft.com/office/powerpoint/2010/main" val="290290276"/>
              </p:ext>
            </p:extLst>
          </p:nvPr>
        </p:nvGraphicFramePr>
        <p:xfrm>
          <a:off x="11232604" y="7998601"/>
          <a:ext cx="7853218" cy="3627120"/>
        </p:xfrm>
        <a:graphic>
          <a:graphicData uri="http://schemas.openxmlformats.org/drawingml/2006/table">
            <a:tbl>
              <a:tblPr firstRow="1" bandRow="1">
                <a:tableStyleId>{5C22544A-7EE6-4342-B048-85BDC9FD1C3A}</a:tableStyleId>
              </a:tblPr>
              <a:tblGrid>
                <a:gridCol w="3926609">
                  <a:extLst>
                    <a:ext uri="{9D8B030D-6E8A-4147-A177-3AD203B41FA5}">
                      <a16:colId xmlns:a16="http://schemas.microsoft.com/office/drawing/2014/main" val="2340174743"/>
                    </a:ext>
                  </a:extLst>
                </a:gridCol>
                <a:gridCol w="3926609">
                  <a:extLst>
                    <a:ext uri="{9D8B030D-6E8A-4147-A177-3AD203B41FA5}">
                      <a16:colId xmlns:a16="http://schemas.microsoft.com/office/drawing/2014/main" val="1913888973"/>
                    </a:ext>
                  </a:extLst>
                </a:gridCol>
              </a:tblGrid>
              <a:tr h="370840">
                <a:tc>
                  <a:txBody>
                    <a:bodyPr/>
                    <a:lstStyle/>
                    <a:p>
                      <a:pPr algn="l"/>
                      <a:r>
                        <a:rPr lang="en-US" sz="2800" dirty="0">
                          <a:solidFill>
                            <a:schemeClr val="tx1"/>
                          </a:solidFill>
                        </a:rPr>
                        <a:t>Parameter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800" dirty="0">
                          <a:solidFill>
                            <a:schemeClr val="tx1"/>
                          </a:solidFill>
                        </a:rPr>
                        <a:t>Setting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9634502"/>
                  </a:ext>
                </a:extLst>
              </a:tr>
              <a:tr h="370840">
                <a:tc>
                  <a:txBody>
                    <a:bodyPr/>
                    <a:lstStyle/>
                    <a:p>
                      <a:pPr algn="l"/>
                      <a:r>
                        <a:rPr lang="en-US" sz="2800" dirty="0">
                          <a:solidFill>
                            <a:schemeClr val="tx1"/>
                          </a:solidFill>
                        </a:rPr>
                        <a:t>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Cross-Entropy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3708787"/>
                  </a:ext>
                </a:extLst>
              </a:tr>
              <a:tr h="370840">
                <a:tc>
                  <a:txBody>
                    <a:bodyPr/>
                    <a:lstStyle/>
                    <a:p>
                      <a:pPr algn="l"/>
                      <a:r>
                        <a:rPr lang="en-US" sz="2800" dirty="0">
                          <a:solidFill>
                            <a:schemeClr val="tx1"/>
                          </a:solidFill>
                        </a:rPr>
                        <a:t>Optimizer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SGD with momentum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6483910"/>
                  </a:ext>
                </a:extLst>
              </a:tr>
              <a:tr h="370840">
                <a:tc>
                  <a:txBody>
                    <a:bodyPr/>
                    <a:lstStyle/>
                    <a:p>
                      <a:pPr algn="l"/>
                      <a:r>
                        <a:rPr lang="en-US" sz="2800" dirty="0">
                          <a:solidFill>
                            <a:schemeClr val="tx1"/>
                          </a:solidFill>
                        </a:rPr>
                        <a:t>Learning rate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0.01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784898"/>
                  </a:ext>
                </a:extLst>
              </a:tr>
              <a:tr h="370840">
                <a:tc>
                  <a:txBody>
                    <a:bodyPr/>
                    <a:lstStyle/>
                    <a:p>
                      <a:pPr algn="l"/>
                      <a:r>
                        <a:rPr lang="en-US" sz="2800" dirty="0">
                          <a:solidFill>
                            <a:schemeClr val="tx1"/>
                          </a:solidFill>
                        </a:rPr>
                        <a:t>Momentum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2198130"/>
                  </a:ext>
                </a:extLst>
              </a:tr>
              <a:tr h="370840">
                <a:tc>
                  <a:txBody>
                    <a:bodyPr/>
                    <a:lstStyle/>
                    <a:p>
                      <a:pPr algn="l"/>
                      <a:r>
                        <a:rPr lang="en-US" sz="2800" dirty="0">
                          <a:solidFill>
                            <a:schemeClr val="tx1"/>
                          </a:solidFill>
                        </a:rPr>
                        <a:t>Batch-Size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337901"/>
                  </a:ext>
                </a:extLst>
              </a:tr>
              <a:tr h="370840">
                <a:tc>
                  <a:txBody>
                    <a:bodyPr/>
                    <a:lstStyle/>
                    <a:p>
                      <a:pPr algn="l"/>
                      <a:r>
                        <a:rPr lang="en-US" sz="2800" dirty="0">
                          <a:solidFill>
                            <a:schemeClr val="tx1"/>
                          </a:solidFill>
                        </a:rPr>
                        <a:t>Num. Epochs</a:t>
                      </a:r>
                      <a:endParaRPr lang="en-CA"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100</a:t>
                      </a:r>
                      <a:endParaRPr lang="en-CA"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383172"/>
                  </a:ext>
                </a:extLst>
              </a:tr>
            </a:tbl>
          </a:graphicData>
        </a:graphic>
      </p:graphicFrame>
      <p:sp>
        <p:nvSpPr>
          <p:cNvPr id="16" name="Google Shape;148;p1">
            <a:extLst>
              <a:ext uri="{FF2B5EF4-FFF2-40B4-BE49-F238E27FC236}">
                <a16:creationId xmlns:a16="http://schemas.microsoft.com/office/drawing/2014/main" id="{9E162326-19DF-77D4-EE73-AE3763919E17}"/>
              </a:ext>
            </a:extLst>
          </p:cNvPr>
          <p:cNvSpPr txBox="1"/>
          <p:nvPr/>
        </p:nvSpPr>
        <p:spPr>
          <a:xfrm>
            <a:off x="11232604" y="7338636"/>
            <a:ext cx="7853218" cy="533839"/>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Table 1</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Hyperparameters used for experiments.</a:t>
            </a:r>
            <a:endParaRPr sz="2800" dirty="0"/>
          </a:p>
        </p:txBody>
      </p:sp>
      <p:sp>
        <p:nvSpPr>
          <p:cNvPr id="40" name="Google Shape;101;p1">
            <a:extLst>
              <a:ext uri="{FF2B5EF4-FFF2-40B4-BE49-F238E27FC236}">
                <a16:creationId xmlns:a16="http://schemas.microsoft.com/office/drawing/2014/main" id="{53EFE49E-ADA5-AEBB-C3B2-E7FE4141DC59}"/>
              </a:ext>
            </a:extLst>
          </p:cNvPr>
          <p:cNvSpPr txBox="1"/>
          <p:nvPr/>
        </p:nvSpPr>
        <p:spPr>
          <a:xfrm>
            <a:off x="9925491" y="17907403"/>
            <a:ext cx="11494646" cy="91409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chemeClr val="dk1"/>
                </a:solidFill>
                <a:latin typeface="Calibri"/>
                <a:ea typeface="Calibri"/>
                <a:cs typeface="Calibri"/>
                <a:sym typeface="Calibri"/>
              </a:rPr>
              <a:t>Use diagrams wherever possible</a:t>
            </a:r>
            <a:endParaRPr sz="2800" dirty="0"/>
          </a:p>
          <a:p>
            <a:pPr marL="0" marR="0" lvl="0" indent="0" algn="l" rtl="0">
              <a:spcBef>
                <a:spcPts val="0"/>
              </a:spcBef>
              <a:spcAft>
                <a:spcPts val="0"/>
              </a:spcAft>
              <a:buNone/>
            </a:pPr>
            <a:endParaRPr lang="en-CA"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Use vector graphics when possible. </a:t>
            </a: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Don’t cram results.</a:t>
            </a:r>
            <a:endParaRPr sz="2800" dirty="0"/>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Use point form if needed.</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Include short descriptions to walk reader through your poster.</a:t>
            </a:r>
          </a:p>
          <a:p>
            <a:pPr marL="0" marR="0" lvl="0" indent="0" algn="l" rtl="0">
              <a:spcBef>
                <a:spcPts val="0"/>
              </a:spcBef>
              <a:spcAft>
                <a:spcPts val="0"/>
              </a:spcAft>
              <a:buNone/>
            </a:pPr>
            <a:endParaRPr lang="en-CA" sz="2800" dirty="0">
              <a:solidFill>
                <a:schemeClr val="dk1"/>
              </a:solidFill>
              <a:latin typeface="Calibri"/>
              <a:cs typeface="Calibri"/>
              <a:sym typeface="Calibri"/>
            </a:endParaRPr>
          </a:p>
          <a:p>
            <a:pPr marL="0" marR="0" lvl="0" indent="0" algn="l" rtl="0">
              <a:spcBef>
                <a:spcPts val="0"/>
              </a:spcBef>
              <a:spcAft>
                <a:spcPts val="0"/>
              </a:spcAft>
              <a:buNone/>
            </a:pPr>
            <a:r>
              <a:rPr lang="en-CA" sz="2800" u="sng">
                <a:solidFill>
                  <a:schemeClr val="dk1"/>
                </a:solidFill>
                <a:latin typeface="Calibri"/>
                <a:cs typeface="Calibri"/>
                <a:sym typeface="Calibri"/>
              </a:rPr>
              <a:t>Poster Printing Instructions</a:t>
            </a:r>
            <a:r>
              <a:rPr lang="en-CA" sz="2800" dirty="0">
                <a:solidFill>
                  <a:schemeClr val="dk1"/>
                </a:solidFill>
                <a:latin typeface="Calibri"/>
                <a:cs typeface="Calibri"/>
                <a:sym typeface="Calibri"/>
              </a:rPr>
              <a:t>:</a:t>
            </a:r>
          </a:p>
          <a:p>
            <a:pPr marL="0" lvl="0" indent="0" algn="l" rtl="0">
              <a:spcBef>
                <a:spcPts val="0"/>
              </a:spcBef>
              <a:spcAft>
                <a:spcPts val="0"/>
              </a:spcAft>
              <a:buNone/>
            </a:pPr>
            <a:r>
              <a:rPr lang="en-CA" sz="2800" dirty="0">
                <a:latin typeface="+mj-lt"/>
              </a:rPr>
              <a:t>1. The recommended poster size is horizontal A0 (841 × 1189 mm). This template is sized to A0, at 100% scaling. </a:t>
            </a:r>
          </a:p>
          <a:p>
            <a:pPr marL="0" lvl="0" indent="0" algn="l" rtl="0">
              <a:spcBef>
                <a:spcPts val="0"/>
              </a:spcBef>
              <a:spcAft>
                <a:spcPts val="0"/>
              </a:spcAft>
              <a:buNone/>
            </a:pPr>
            <a:endParaRPr lang="en-CA" sz="2800" dirty="0">
              <a:latin typeface="+mj-lt"/>
            </a:endParaRPr>
          </a:p>
          <a:p>
            <a:pPr marL="0" lvl="0" indent="0" algn="l" rtl="0">
              <a:spcBef>
                <a:spcPts val="0"/>
              </a:spcBef>
              <a:spcAft>
                <a:spcPts val="0"/>
              </a:spcAft>
              <a:buNone/>
            </a:pPr>
            <a:r>
              <a:rPr lang="en-CA" sz="2800" dirty="0">
                <a:latin typeface="+mj-lt"/>
              </a:rPr>
              <a:t>2. If you choose not to print at the recommended size, instead you may create a poster in a horizontal (landscape) or vertical (portrait) format as long as it fits on the bulletin boards, which are 5ft (width) by 4ft (height). Ensure your poster is smaller than this. </a:t>
            </a:r>
          </a:p>
          <a:p>
            <a:pPr marL="0" lvl="0" indent="0" algn="l" rtl="0">
              <a:spcBef>
                <a:spcPts val="0"/>
              </a:spcBef>
              <a:spcAft>
                <a:spcPts val="0"/>
              </a:spcAft>
              <a:buNone/>
            </a:pPr>
            <a:endParaRPr lang="en-CA" sz="2800" dirty="0">
              <a:latin typeface="+mj-lt"/>
            </a:endParaRPr>
          </a:p>
          <a:p>
            <a:pPr marL="0" lvl="0" indent="0" algn="l" rtl="0">
              <a:spcBef>
                <a:spcPts val="0"/>
              </a:spcBef>
              <a:spcAft>
                <a:spcPts val="0"/>
              </a:spcAft>
              <a:buNone/>
            </a:pPr>
            <a:r>
              <a:rPr lang="en-CA" sz="2800" dirty="0">
                <a:latin typeface="+mj-lt"/>
              </a:rPr>
              <a:t>3. Ensure you print your posters with enough lead time! At the University of Waterloo, </a:t>
            </a:r>
            <a:r>
              <a:rPr lang="en-CA" sz="2800" dirty="0" err="1">
                <a:latin typeface="+mj-lt"/>
              </a:rPr>
              <a:t>WPrint</a:t>
            </a:r>
            <a:r>
              <a:rPr lang="en-CA" sz="2800" dirty="0">
                <a:latin typeface="+mj-lt"/>
              </a:rPr>
              <a:t> (https://wstore.uwaterloo.ca/wprint) often requires several business days, especially if there is a high volume of print job submissions. </a:t>
            </a:r>
          </a:p>
          <a:p>
            <a:pPr marL="0" marR="0" lvl="0" indent="0" algn="l" rtl="0">
              <a:spcBef>
                <a:spcPts val="0"/>
              </a:spcBef>
              <a:spcAft>
                <a:spcPts val="0"/>
              </a:spcAft>
              <a:buNone/>
            </a:pPr>
            <a:endParaRPr sz="2800" dirty="0"/>
          </a:p>
        </p:txBody>
      </p:sp>
      <p:pic>
        <p:nvPicPr>
          <p:cNvPr id="58" name="Picture 57" descr="A diagram of a network&#10;&#10;Description automatically generated">
            <a:extLst>
              <a:ext uri="{FF2B5EF4-FFF2-40B4-BE49-F238E27FC236}">
                <a16:creationId xmlns:a16="http://schemas.microsoft.com/office/drawing/2014/main" id="{53B47FBA-ED1E-37A7-A1B2-E13905F736E7}"/>
              </a:ext>
            </a:extLst>
          </p:cNvPr>
          <p:cNvPicPr>
            <a:picLocks noChangeAspect="1"/>
          </p:cNvPicPr>
          <p:nvPr/>
        </p:nvPicPr>
        <p:blipFill>
          <a:blip r:embed="rId5"/>
          <a:stretch>
            <a:fillRect/>
          </a:stretch>
        </p:blipFill>
        <p:spPr>
          <a:xfrm>
            <a:off x="23153713" y="5599840"/>
            <a:ext cx="7620000" cy="9172575"/>
          </a:xfrm>
          <a:prstGeom prst="rect">
            <a:avLst/>
          </a:prstGeom>
        </p:spPr>
      </p:pic>
      <p:pic>
        <p:nvPicPr>
          <p:cNvPr id="64" name="Picture 63" descr="Green dots in the sky&#10;&#10;Description automatically generated">
            <a:extLst>
              <a:ext uri="{FF2B5EF4-FFF2-40B4-BE49-F238E27FC236}">
                <a16:creationId xmlns:a16="http://schemas.microsoft.com/office/drawing/2014/main" id="{1F3BA4DD-8022-2F20-FB5C-37676CABD921}"/>
              </a:ext>
            </a:extLst>
          </p:cNvPr>
          <p:cNvPicPr>
            <a:picLocks noChangeAspect="1"/>
          </p:cNvPicPr>
          <p:nvPr/>
        </p:nvPicPr>
        <p:blipFill>
          <a:blip r:embed="rId6"/>
          <a:srcRect t="9571"/>
          <a:stretch/>
        </p:blipFill>
        <p:spPr>
          <a:xfrm>
            <a:off x="24006013" y="18193609"/>
            <a:ext cx="8163509" cy="73677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1028</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vt:lpstr>
      <vt:lpstr>Georgia</vt:lpstr>
      <vt:lpstr>Helvetica Neue</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CVIS 2024 Template</dc:title>
  <dc:creator/>
  <cp:lastModifiedBy>Nicholas Pellegrino</cp:lastModifiedBy>
  <cp:revision>3</cp:revision>
  <dcterms:created xsi:type="dcterms:W3CDTF">2015-02-02T16:44:49Z</dcterms:created>
  <dcterms:modified xsi:type="dcterms:W3CDTF">2024-11-22T21:04:53Z</dcterms:modified>
</cp:coreProperties>
</file>