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84" r:id="rId2"/>
  </p:sldMasterIdLst>
  <p:notesMasterIdLst>
    <p:notesMasterId r:id="rId5"/>
  </p:notesMasterIdLst>
  <p:handoutMasterIdLst>
    <p:handoutMasterId r:id="rId6"/>
  </p:handoutMasterIdLst>
  <p:sldIdLst>
    <p:sldId id="817" r:id="rId3"/>
    <p:sldId id="818" r:id="rId4"/>
  </p:sldIdLst>
  <p:sldSz cx="12192000" cy="6858000"/>
  <p:notesSz cx="7007225" cy="92884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83"/>
    <a:srgbClr val="FFFFFF"/>
    <a:srgbClr val="FF9900"/>
    <a:srgbClr val="3B3838"/>
    <a:srgbClr val="0B3A4A"/>
    <a:srgbClr val="E6E6E6"/>
    <a:srgbClr val="3333FF"/>
    <a:srgbClr val="9A7500"/>
    <a:srgbClr val="C9FAB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C5675-7D2B-4146-9B85-A424305B7366}" v="55" dt="2023-12-05T03:49:53.378"/>
    <p1510:client id="{904A6FAE-E95B-4919-AF5F-C6086F4FACBD}" v="3" dt="2023-12-05T11:01:27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 autoAdjust="0"/>
    <p:restoredTop sz="93353" autoAdjust="0"/>
  </p:normalViewPr>
  <p:slideViewPr>
    <p:cSldViewPr snapToGrid="0">
      <p:cViewPr varScale="1">
        <p:scale>
          <a:sx n="101" d="100"/>
          <a:sy n="101" d="100"/>
        </p:scale>
        <p:origin x="7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24"/>
    </p:cViewPr>
  </p:sorterViewPr>
  <p:notesViewPr>
    <p:cSldViewPr snapToGrid="0">
      <p:cViewPr varScale="1">
        <p:scale>
          <a:sx n="84" d="100"/>
          <a:sy n="84" d="100"/>
        </p:scale>
        <p:origin x="3795" y="54"/>
      </p:cViewPr>
      <p:guideLst>
        <p:guide orient="horz" pos="2925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Pellegrino" userId="b49ed45e-6294-4b4c-abca-28eb42d90bed" providerId="ADAL" clId="{531C5675-7D2B-4146-9B85-A424305B7366}"/>
    <pc:docChg chg="undo custSel addSld delSld modSld modMainMaster">
      <pc:chgData name="Nicholas Pellegrino" userId="b49ed45e-6294-4b4c-abca-28eb42d90bed" providerId="ADAL" clId="{531C5675-7D2B-4146-9B85-A424305B7366}" dt="2023-12-05T03:49:53.378" v="264"/>
      <pc:docMkLst>
        <pc:docMk/>
      </pc:docMkLst>
      <pc:sldChg chg="addSp delSp modSp mod modClrScheme chgLayout">
        <pc:chgData name="Nicholas Pellegrino" userId="b49ed45e-6294-4b4c-abca-28eb42d90bed" providerId="ADAL" clId="{531C5675-7D2B-4146-9B85-A424305B7366}" dt="2023-12-05T03:44:57.234" v="190" actId="700"/>
        <pc:sldMkLst>
          <pc:docMk/>
          <pc:sldMk cId="2075008795" sldId="817"/>
        </pc:sldMkLst>
        <pc:spChg chg="mod ord">
          <ac:chgData name="Nicholas Pellegrino" userId="b49ed45e-6294-4b4c-abca-28eb42d90bed" providerId="ADAL" clId="{531C5675-7D2B-4146-9B85-A424305B7366}" dt="2023-12-05T03:44:57.234" v="190" actId="700"/>
          <ac:spMkLst>
            <pc:docMk/>
            <pc:sldMk cId="2075008795" sldId="817"/>
            <ac:spMk id="2" creationId="{14356E83-3A14-4DDB-BDB2-66207D802B74}"/>
          </ac:spMkLst>
        </pc:spChg>
        <pc:spChg chg="mod ord">
          <ac:chgData name="Nicholas Pellegrino" userId="b49ed45e-6294-4b4c-abca-28eb42d90bed" providerId="ADAL" clId="{531C5675-7D2B-4146-9B85-A424305B7366}" dt="2023-12-05T03:44:57.234" v="190" actId="700"/>
          <ac:spMkLst>
            <pc:docMk/>
            <pc:sldMk cId="2075008795" sldId="817"/>
            <ac:spMk id="3" creationId="{823C8972-5ED0-485C-BC54-D35C00CF4F5E}"/>
          </ac:spMkLst>
        </pc:spChg>
        <pc:spChg chg="add del mod ord">
          <ac:chgData name="Nicholas Pellegrino" userId="b49ed45e-6294-4b4c-abca-28eb42d90bed" providerId="ADAL" clId="{531C5675-7D2B-4146-9B85-A424305B7366}" dt="2023-12-05T03:44:32.306" v="183" actId="700"/>
          <ac:spMkLst>
            <pc:docMk/>
            <pc:sldMk cId="2075008795" sldId="817"/>
            <ac:spMk id="4" creationId="{B4E17665-83C4-44EC-15FB-3054E4448711}"/>
          </ac:spMkLst>
        </pc:spChg>
        <pc:spChg chg="add del mod ord">
          <ac:chgData name="Nicholas Pellegrino" userId="b49ed45e-6294-4b4c-abca-28eb42d90bed" providerId="ADAL" clId="{531C5675-7D2B-4146-9B85-A424305B7366}" dt="2023-12-05T03:44:35.802" v="184" actId="700"/>
          <ac:spMkLst>
            <pc:docMk/>
            <pc:sldMk cId="2075008795" sldId="817"/>
            <ac:spMk id="5" creationId="{B2F8B9F3-AEB1-36C4-9044-8D8C07DFB856}"/>
          </ac:spMkLst>
        </pc:spChg>
        <pc:spChg chg="add del mod ord">
          <ac:chgData name="Nicholas Pellegrino" userId="b49ed45e-6294-4b4c-abca-28eb42d90bed" providerId="ADAL" clId="{531C5675-7D2B-4146-9B85-A424305B7366}" dt="2023-12-05T03:44:35.802" v="184" actId="700"/>
          <ac:spMkLst>
            <pc:docMk/>
            <pc:sldMk cId="2075008795" sldId="817"/>
            <ac:spMk id="6" creationId="{9F55453C-592F-DB8F-3E12-7D17CD9110BD}"/>
          </ac:spMkLst>
        </pc:spChg>
        <pc:spChg chg="add del mod ord">
          <ac:chgData name="Nicholas Pellegrino" userId="b49ed45e-6294-4b4c-abca-28eb42d90bed" providerId="ADAL" clId="{531C5675-7D2B-4146-9B85-A424305B7366}" dt="2023-12-05T03:44:37.963" v="185" actId="700"/>
          <ac:spMkLst>
            <pc:docMk/>
            <pc:sldMk cId="2075008795" sldId="817"/>
            <ac:spMk id="7" creationId="{04B44EB6-E3E5-D713-9F81-DD7C139F25A9}"/>
          </ac:spMkLst>
        </pc:spChg>
        <pc:spChg chg="add del mod ord">
          <ac:chgData name="Nicholas Pellegrino" userId="b49ed45e-6294-4b4c-abca-28eb42d90bed" providerId="ADAL" clId="{531C5675-7D2B-4146-9B85-A424305B7366}" dt="2023-12-05T03:44:37.963" v="185" actId="700"/>
          <ac:spMkLst>
            <pc:docMk/>
            <pc:sldMk cId="2075008795" sldId="817"/>
            <ac:spMk id="8" creationId="{BE8CE7FF-3C3F-9B50-A026-511414C499FB}"/>
          </ac:spMkLst>
        </pc:spChg>
        <pc:spChg chg="add del mod ord">
          <ac:chgData name="Nicholas Pellegrino" userId="b49ed45e-6294-4b4c-abca-28eb42d90bed" providerId="ADAL" clId="{531C5675-7D2B-4146-9B85-A424305B7366}" dt="2023-12-05T03:44:37.963" v="185" actId="700"/>
          <ac:spMkLst>
            <pc:docMk/>
            <pc:sldMk cId="2075008795" sldId="817"/>
            <ac:spMk id="9" creationId="{689E30A6-0AE0-BFB4-B8E6-7D52DB295274}"/>
          </ac:spMkLst>
        </pc:spChg>
        <pc:spChg chg="add del mod ord">
          <ac:chgData name="Nicholas Pellegrino" userId="b49ed45e-6294-4b4c-abca-28eb42d90bed" providerId="ADAL" clId="{531C5675-7D2B-4146-9B85-A424305B7366}" dt="2023-12-05T03:44:39.976" v="186" actId="700"/>
          <ac:spMkLst>
            <pc:docMk/>
            <pc:sldMk cId="2075008795" sldId="817"/>
            <ac:spMk id="10" creationId="{E838A82B-1F0C-4CB4-2CDB-EDD4BF1530B7}"/>
          </ac:spMkLst>
        </pc:spChg>
        <pc:spChg chg="add del mod ord">
          <ac:chgData name="Nicholas Pellegrino" userId="b49ed45e-6294-4b4c-abca-28eb42d90bed" providerId="ADAL" clId="{531C5675-7D2B-4146-9B85-A424305B7366}" dt="2023-12-05T03:44:39.976" v="186" actId="700"/>
          <ac:spMkLst>
            <pc:docMk/>
            <pc:sldMk cId="2075008795" sldId="817"/>
            <ac:spMk id="11" creationId="{F928BE48-D781-FC06-5D10-DC40D6AAE625}"/>
          </ac:spMkLst>
        </pc:spChg>
        <pc:spChg chg="add del mod ord">
          <ac:chgData name="Nicholas Pellegrino" userId="b49ed45e-6294-4b4c-abca-28eb42d90bed" providerId="ADAL" clId="{531C5675-7D2B-4146-9B85-A424305B7366}" dt="2023-12-05T03:44:42.007" v="187" actId="700"/>
          <ac:spMkLst>
            <pc:docMk/>
            <pc:sldMk cId="2075008795" sldId="817"/>
            <ac:spMk id="12" creationId="{2B904FC5-57A7-5B04-53BF-4ADD3873EA4B}"/>
          </ac:spMkLst>
        </pc:spChg>
        <pc:spChg chg="add del mod ord">
          <ac:chgData name="Nicholas Pellegrino" userId="b49ed45e-6294-4b4c-abca-28eb42d90bed" providerId="ADAL" clId="{531C5675-7D2B-4146-9B85-A424305B7366}" dt="2023-12-05T03:44:42.007" v="187" actId="700"/>
          <ac:spMkLst>
            <pc:docMk/>
            <pc:sldMk cId="2075008795" sldId="817"/>
            <ac:spMk id="13" creationId="{6AE3F301-90D0-AF15-A51E-8CAB2270685C}"/>
          </ac:spMkLst>
        </pc:spChg>
        <pc:spChg chg="add del mod ord">
          <ac:chgData name="Nicholas Pellegrino" userId="b49ed45e-6294-4b4c-abca-28eb42d90bed" providerId="ADAL" clId="{531C5675-7D2B-4146-9B85-A424305B7366}" dt="2023-12-05T03:44:50.883" v="188" actId="700"/>
          <ac:spMkLst>
            <pc:docMk/>
            <pc:sldMk cId="2075008795" sldId="817"/>
            <ac:spMk id="14" creationId="{FB4AC0D8-6226-998A-0320-A4E26F0986E4}"/>
          </ac:spMkLst>
        </pc:spChg>
        <pc:spChg chg="add del mod ord">
          <ac:chgData name="Nicholas Pellegrino" userId="b49ed45e-6294-4b4c-abca-28eb42d90bed" providerId="ADAL" clId="{531C5675-7D2B-4146-9B85-A424305B7366}" dt="2023-12-05T03:44:50.883" v="188" actId="700"/>
          <ac:spMkLst>
            <pc:docMk/>
            <pc:sldMk cId="2075008795" sldId="817"/>
            <ac:spMk id="15" creationId="{62DCF1CE-A703-4820-0296-53CCB52C3C74}"/>
          </ac:spMkLst>
        </pc:spChg>
        <pc:spChg chg="add del mod ord">
          <ac:chgData name="Nicholas Pellegrino" userId="b49ed45e-6294-4b4c-abca-28eb42d90bed" providerId="ADAL" clId="{531C5675-7D2B-4146-9B85-A424305B7366}" dt="2023-12-05T03:44:50.883" v="188" actId="700"/>
          <ac:spMkLst>
            <pc:docMk/>
            <pc:sldMk cId="2075008795" sldId="817"/>
            <ac:spMk id="16" creationId="{BC173073-212C-98ED-00B1-AD318CE1877F}"/>
          </ac:spMkLst>
        </pc:spChg>
        <pc:spChg chg="add del mod ord">
          <ac:chgData name="Nicholas Pellegrino" userId="b49ed45e-6294-4b4c-abca-28eb42d90bed" providerId="ADAL" clId="{531C5675-7D2B-4146-9B85-A424305B7366}" dt="2023-12-05T03:44:52.989" v="189" actId="700"/>
          <ac:spMkLst>
            <pc:docMk/>
            <pc:sldMk cId="2075008795" sldId="817"/>
            <ac:spMk id="17" creationId="{73C14390-FA5C-5C69-85F8-D148C6200BBF}"/>
          </ac:spMkLst>
        </pc:spChg>
        <pc:spChg chg="add del mod ord">
          <ac:chgData name="Nicholas Pellegrino" userId="b49ed45e-6294-4b4c-abca-28eb42d90bed" providerId="ADAL" clId="{531C5675-7D2B-4146-9B85-A424305B7366}" dt="2023-12-05T03:44:57.234" v="190" actId="700"/>
          <ac:spMkLst>
            <pc:docMk/>
            <pc:sldMk cId="2075008795" sldId="817"/>
            <ac:spMk id="18" creationId="{E465DFB1-EB87-55CF-253B-7674250972B0}"/>
          </ac:spMkLst>
        </pc:spChg>
        <pc:spChg chg="add del mod ord">
          <ac:chgData name="Nicholas Pellegrino" userId="b49ed45e-6294-4b4c-abca-28eb42d90bed" providerId="ADAL" clId="{531C5675-7D2B-4146-9B85-A424305B7366}" dt="2023-12-05T03:44:57.234" v="190" actId="700"/>
          <ac:spMkLst>
            <pc:docMk/>
            <pc:sldMk cId="2075008795" sldId="817"/>
            <ac:spMk id="19" creationId="{C7082B53-724B-4B38-1FFB-45B559BE2312}"/>
          </ac:spMkLst>
        </pc:spChg>
        <pc:spChg chg="add del mod ord">
          <ac:chgData name="Nicholas Pellegrino" userId="b49ed45e-6294-4b4c-abca-28eb42d90bed" providerId="ADAL" clId="{531C5675-7D2B-4146-9B85-A424305B7366}" dt="2023-12-05T03:44:57.234" v="190" actId="700"/>
          <ac:spMkLst>
            <pc:docMk/>
            <pc:sldMk cId="2075008795" sldId="817"/>
            <ac:spMk id="20" creationId="{EA7C4920-7F1F-835D-5544-84A389A6035E}"/>
          </ac:spMkLst>
        </pc:spChg>
      </pc:sldChg>
      <pc:sldChg chg="addSp delSp modSp del mod modClrScheme chgLayout">
        <pc:chgData name="Nicholas Pellegrino" userId="b49ed45e-6294-4b4c-abca-28eb42d90bed" providerId="ADAL" clId="{531C5675-7D2B-4146-9B85-A424305B7366}" dt="2023-12-05T03:45:12.995" v="214" actId="47"/>
        <pc:sldMkLst>
          <pc:docMk/>
          <pc:sldMk cId="2087661933" sldId="818"/>
        </pc:sldMkLst>
        <pc:spChg chg="del">
          <ac:chgData name="Nicholas Pellegrino" userId="b49ed45e-6294-4b4c-abca-28eb42d90bed" providerId="ADAL" clId="{531C5675-7D2B-4146-9B85-A424305B7366}" dt="2023-12-05T03:43:13.185" v="157" actId="700"/>
          <ac:spMkLst>
            <pc:docMk/>
            <pc:sldMk cId="2087661933" sldId="818"/>
            <ac:spMk id="2" creationId="{4781D092-769D-4494-B5AE-12141761F8FA}"/>
          </ac:spMkLst>
        </pc:spChg>
        <pc:spChg chg="del">
          <ac:chgData name="Nicholas Pellegrino" userId="b49ed45e-6294-4b4c-abca-28eb42d90bed" providerId="ADAL" clId="{531C5675-7D2B-4146-9B85-A424305B7366}" dt="2023-12-05T03:43:13.185" v="157" actId="700"/>
          <ac:spMkLst>
            <pc:docMk/>
            <pc:sldMk cId="2087661933" sldId="818"/>
            <ac:spMk id="3" creationId="{EFD46498-474C-496B-B879-54A7B53B26C2}"/>
          </ac:spMkLst>
        </pc:spChg>
        <pc:spChg chg="add del mod ord">
          <ac:chgData name="Nicholas Pellegrino" userId="b49ed45e-6294-4b4c-abca-28eb42d90bed" providerId="ADAL" clId="{531C5675-7D2B-4146-9B85-A424305B7366}" dt="2023-12-05T03:45:00.165" v="191" actId="700"/>
          <ac:spMkLst>
            <pc:docMk/>
            <pc:sldMk cId="2087661933" sldId="818"/>
            <ac:spMk id="4" creationId="{6DD46534-6595-75F0-DD62-49F0845A4E97}"/>
          </ac:spMkLst>
        </pc:spChg>
        <pc:spChg chg="add del mod ord">
          <ac:chgData name="Nicholas Pellegrino" userId="b49ed45e-6294-4b4c-abca-28eb42d90bed" providerId="ADAL" clId="{531C5675-7D2B-4146-9B85-A424305B7366}" dt="2023-12-05T03:45:00.165" v="191" actId="700"/>
          <ac:spMkLst>
            <pc:docMk/>
            <pc:sldMk cId="2087661933" sldId="818"/>
            <ac:spMk id="5" creationId="{FEA9686C-1CF7-DB85-861E-1F41248BC4C3}"/>
          </ac:spMkLst>
        </pc:spChg>
        <pc:spChg chg="add del mod ord">
          <ac:chgData name="Nicholas Pellegrino" userId="b49ed45e-6294-4b4c-abca-28eb42d90bed" providerId="ADAL" clId="{531C5675-7D2B-4146-9B85-A424305B7366}" dt="2023-12-05T03:45:01.411" v="192" actId="6264"/>
          <ac:spMkLst>
            <pc:docMk/>
            <pc:sldMk cId="2087661933" sldId="818"/>
            <ac:spMk id="6" creationId="{10ECD1C3-C902-047C-F2F7-3FD32291967C}"/>
          </ac:spMkLst>
        </pc:spChg>
        <pc:spChg chg="add del mod ord">
          <ac:chgData name="Nicholas Pellegrino" userId="b49ed45e-6294-4b4c-abca-28eb42d90bed" providerId="ADAL" clId="{531C5675-7D2B-4146-9B85-A424305B7366}" dt="2023-12-05T03:45:01.411" v="192" actId="6264"/>
          <ac:spMkLst>
            <pc:docMk/>
            <pc:sldMk cId="2087661933" sldId="818"/>
            <ac:spMk id="7" creationId="{F22DF125-CC22-B904-EC58-6CD70BFFA31C}"/>
          </ac:spMkLst>
        </pc:spChg>
        <pc:spChg chg="add del mod ord">
          <ac:chgData name="Nicholas Pellegrino" userId="b49ed45e-6294-4b4c-abca-28eb42d90bed" providerId="ADAL" clId="{531C5675-7D2B-4146-9B85-A424305B7366}" dt="2023-12-05T03:45:01.411" v="192" actId="6264"/>
          <ac:spMkLst>
            <pc:docMk/>
            <pc:sldMk cId="2087661933" sldId="818"/>
            <ac:spMk id="8" creationId="{44032C40-2542-B723-63F7-37BF22B94CFF}"/>
          </ac:spMkLst>
        </pc:spChg>
        <pc:spChg chg="add del mod ord">
          <ac:chgData name="Nicholas Pellegrino" userId="b49ed45e-6294-4b4c-abca-28eb42d90bed" providerId="ADAL" clId="{531C5675-7D2B-4146-9B85-A424305B7366}" dt="2023-12-05T03:45:01.411" v="192" actId="6264"/>
          <ac:spMkLst>
            <pc:docMk/>
            <pc:sldMk cId="2087661933" sldId="818"/>
            <ac:spMk id="9" creationId="{464FE572-B004-20E9-D7E5-83A786EFCDEE}"/>
          </ac:spMkLst>
        </pc:spChg>
        <pc:spChg chg="add del mod ord">
          <ac:chgData name="Nicholas Pellegrino" userId="b49ed45e-6294-4b4c-abca-28eb42d90bed" providerId="ADAL" clId="{531C5675-7D2B-4146-9B85-A424305B7366}" dt="2023-12-05T03:45:01.411" v="192" actId="6264"/>
          <ac:spMkLst>
            <pc:docMk/>
            <pc:sldMk cId="2087661933" sldId="818"/>
            <ac:spMk id="10" creationId="{D45E5214-4CE1-B107-A047-4D476109CDD1}"/>
          </ac:spMkLst>
        </pc:spChg>
        <pc:spChg chg="add del mod ord">
          <ac:chgData name="Nicholas Pellegrino" userId="b49ed45e-6294-4b4c-abca-28eb42d90bed" providerId="ADAL" clId="{531C5675-7D2B-4146-9B85-A424305B7366}" dt="2023-12-05T03:45:03.255" v="193" actId="700"/>
          <ac:spMkLst>
            <pc:docMk/>
            <pc:sldMk cId="2087661933" sldId="818"/>
            <ac:spMk id="11" creationId="{D9A69D6E-3760-E75B-6C58-E3BB24D20BDD}"/>
          </ac:spMkLst>
        </pc:spChg>
        <pc:spChg chg="add del mod ord">
          <ac:chgData name="Nicholas Pellegrino" userId="b49ed45e-6294-4b4c-abca-28eb42d90bed" providerId="ADAL" clId="{531C5675-7D2B-4146-9B85-A424305B7366}" dt="2023-12-05T03:45:03.255" v="193" actId="700"/>
          <ac:spMkLst>
            <pc:docMk/>
            <pc:sldMk cId="2087661933" sldId="818"/>
            <ac:spMk id="12" creationId="{3EC4CAB3-26E9-95C6-E199-FCD6EF1FDF97}"/>
          </ac:spMkLst>
        </pc:spChg>
        <pc:spChg chg="add del mod ord">
          <ac:chgData name="Nicholas Pellegrino" userId="b49ed45e-6294-4b4c-abca-28eb42d90bed" providerId="ADAL" clId="{531C5675-7D2B-4146-9B85-A424305B7366}" dt="2023-12-05T03:45:03.255" v="193" actId="700"/>
          <ac:spMkLst>
            <pc:docMk/>
            <pc:sldMk cId="2087661933" sldId="818"/>
            <ac:spMk id="13" creationId="{4F8AD15E-550A-6E31-49C1-F5A778B6EDCA}"/>
          </ac:spMkLst>
        </pc:spChg>
        <pc:spChg chg="add del mod ord">
          <ac:chgData name="Nicholas Pellegrino" userId="b49ed45e-6294-4b4c-abca-28eb42d90bed" providerId="ADAL" clId="{531C5675-7D2B-4146-9B85-A424305B7366}" dt="2023-12-05T03:45:03.255" v="193" actId="700"/>
          <ac:spMkLst>
            <pc:docMk/>
            <pc:sldMk cId="2087661933" sldId="818"/>
            <ac:spMk id="14" creationId="{155A1772-6DF7-48F4-A9CC-64EC737A64C9}"/>
          </ac:spMkLst>
        </pc:spChg>
        <pc:spChg chg="add del mod ord">
          <ac:chgData name="Nicholas Pellegrino" userId="b49ed45e-6294-4b4c-abca-28eb42d90bed" providerId="ADAL" clId="{531C5675-7D2B-4146-9B85-A424305B7366}" dt="2023-12-05T03:45:03.255" v="193" actId="700"/>
          <ac:spMkLst>
            <pc:docMk/>
            <pc:sldMk cId="2087661933" sldId="818"/>
            <ac:spMk id="15" creationId="{71D5B820-2707-91FE-45DA-1A16643ECB31}"/>
          </ac:spMkLst>
        </pc:spChg>
        <pc:spChg chg="add del mod ord">
          <ac:chgData name="Nicholas Pellegrino" userId="b49ed45e-6294-4b4c-abca-28eb42d90bed" providerId="ADAL" clId="{531C5675-7D2B-4146-9B85-A424305B7366}" dt="2023-12-05T03:45:11.133" v="213" actId="700"/>
          <ac:spMkLst>
            <pc:docMk/>
            <pc:sldMk cId="2087661933" sldId="818"/>
            <ac:spMk id="16" creationId="{43566CDA-25F5-1E2A-CED4-284D0F180B3B}"/>
          </ac:spMkLst>
        </pc:spChg>
        <pc:spChg chg="add del mod ord">
          <ac:chgData name="Nicholas Pellegrino" userId="b49ed45e-6294-4b4c-abca-28eb42d90bed" providerId="ADAL" clId="{531C5675-7D2B-4146-9B85-A424305B7366}" dt="2023-12-05T03:45:11.133" v="213" actId="700"/>
          <ac:spMkLst>
            <pc:docMk/>
            <pc:sldMk cId="2087661933" sldId="818"/>
            <ac:spMk id="17" creationId="{FEDB98EA-1674-651F-4890-AA1AE0D035D7}"/>
          </ac:spMkLst>
        </pc:spChg>
        <pc:spChg chg="add del mod ord">
          <ac:chgData name="Nicholas Pellegrino" userId="b49ed45e-6294-4b4c-abca-28eb42d90bed" providerId="ADAL" clId="{531C5675-7D2B-4146-9B85-A424305B7366}" dt="2023-12-05T03:45:11.133" v="213" actId="700"/>
          <ac:spMkLst>
            <pc:docMk/>
            <pc:sldMk cId="2087661933" sldId="818"/>
            <ac:spMk id="18" creationId="{E744FD68-95F0-92BF-2162-DE9EEAB6D410}"/>
          </ac:spMkLst>
        </pc:spChg>
        <pc:spChg chg="add del mod ord">
          <ac:chgData name="Nicholas Pellegrino" userId="b49ed45e-6294-4b4c-abca-28eb42d90bed" providerId="ADAL" clId="{531C5675-7D2B-4146-9B85-A424305B7366}" dt="2023-12-05T03:45:11.133" v="213" actId="700"/>
          <ac:spMkLst>
            <pc:docMk/>
            <pc:sldMk cId="2087661933" sldId="818"/>
            <ac:spMk id="19" creationId="{D7A62614-F78E-C0CE-CEC2-BFAED9ADF960}"/>
          </ac:spMkLst>
        </pc:spChg>
        <pc:spChg chg="add del mod ord">
          <ac:chgData name="Nicholas Pellegrino" userId="b49ed45e-6294-4b4c-abca-28eb42d90bed" providerId="ADAL" clId="{531C5675-7D2B-4146-9B85-A424305B7366}" dt="2023-12-05T03:45:11.133" v="213" actId="700"/>
          <ac:spMkLst>
            <pc:docMk/>
            <pc:sldMk cId="2087661933" sldId="818"/>
            <ac:spMk id="20" creationId="{201B34D4-A932-E554-5478-8B7CCFE14F11}"/>
          </ac:spMkLst>
        </pc:spChg>
        <pc:spChg chg="add del mod ord">
          <ac:chgData name="Nicholas Pellegrino" userId="b49ed45e-6294-4b4c-abca-28eb42d90bed" providerId="ADAL" clId="{531C5675-7D2B-4146-9B85-A424305B7366}" dt="2023-12-05T03:45:11.133" v="213" actId="700"/>
          <ac:spMkLst>
            <pc:docMk/>
            <pc:sldMk cId="2087661933" sldId="818"/>
            <ac:spMk id="21" creationId="{15CB3C90-CC55-740B-3D59-68D71BA18357}"/>
          </ac:spMkLst>
        </pc:spChg>
      </pc:sldChg>
      <pc:sldChg chg="modSp new mod">
        <pc:chgData name="Nicholas Pellegrino" userId="b49ed45e-6294-4b4c-abca-28eb42d90bed" providerId="ADAL" clId="{531C5675-7D2B-4146-9B85-A424305B7366}" dt="2023-12-05T03:47:54.612" v="234" actId="20577"/>
        <pc:sldMkLst>
          <pc:docMk/>
          <pc:sldMk cId="3357666737" sldId="818"/>
        </pc:sldMkLst>
        <pc:spChg chg="mod">
          <ac:chgData name="Nicholas Pellegrino" userId="b49ed45e-6294-4b4c-abca-28eb42d90bed" providerId="ADAL" clId="{531C5675-7D2B-4146-9B85-A424305B7366}" dt="2023-12-05T03:47:54.612" v="234" actId="20577"/>
          <ac:spMkLst>
            <pc:docMk/>
            <pc:sldMk cId="3357666737" sldId="818"/>
            <ac:spMk id="2" creationId="{5F1A9717-76A6-9232-837A-0B61CEE9CC67}"/>
          </ac:spMkLst>
        </pc:spChg>
      </pc:sldChg>
      <pc:sldChg chg="new del">
        <pc:chgData name="Nicholas Pellegrino" userId="b49ed45e-6294-4b4c-abca-28eb42d90bed" providerId="ADAL" clId="{531C5675-7D2B-4146-9B85-A424305B7366}" dt="2023-12-05T03:43:09.976" v="156" actId="47"/>
        <pc:sldMkLst>
          <pc:docMk/>
          <pc:sldMk cId="269199361" sldId="819"/>
        </pc:sldMkLst>
      </pc:sldChg>
      <pc:sldMasterChg chg="delSldLayout modSldLayout">
        <pc:chgData name="Nicholas Pellegrino" userId="b49ed45e-6294-4b4c-abca-28eb42d90bed" providerId="ADAL" clId="{531C5675-7D2B-4146-9B85-A424305B7366}" dt="2023-12-05T03:49:53.378" v="264"/>
        <pc:sldMasterMkLst>
          <pc:docMk/>
          <pc:sldMasterMk cId="0" sldId="2147483648"/>
        </pc:sldMasterMkLst>
        <pc:sldLayoutChg chg="modSp mod">
          <pc:chgData name="Nicholas Pellegrino" userId="b49ed45e-6294-4b4c-abca-28eb42d90bed" providerId="ADAL" clId="{531C5675-7D2B-4146-9B85-A424305B7366}" dt="2023-12-05T03:48:32.378" v="236" actId="1076"/>
          <pc:sldLayoutMkLst>
            <pc:docMk/>
            <pc:sldMasterMk cId="0" sldId="2147483648"/>
            <pc:sldLayoutMk cId="0" sldId="2147483650"/>
          </pc:sldLayoutMkLst>
          <pc:spChg chg="mod">
            <ac:chgData name="Nicholas Pellegrino" userId="b49ed45e-6294-4b4c-abca-28eb42d90bed" providerId="ADAL" clId="{531C5675-7D2B-4146-9B85-A424305B7366}" dt="2023-12-05T03:35:34.253" v="2" actId="14100"/>
            <ac:spMkLst>
              <pc:docMk/>
              <pc:sldMasterMk cId="0" sldId="2147483648"/>
              <pc:sldLayoutMk cId="0" sldId="2147483650"/>
              <ac:spMk id="7" creationId="{F423F806-72A3-4F3F-A193-477A19C57CF2}"/>
            </ac:spMkLst>
          </pc:spChg>
          <pc:spChg chg="mod">
            <ac:chgData name="Nicholas Pellegrino" userId="b49ed45e-6294-4b4c-abca-28eb42d90bed" providerId="ADAL" clId="{531C5675-7D2B-4146-9B85-A424305B7366}" dt="2023-12-05T03:48:32.378" v="236" actId="1076"/>
            <ac:spMkLst>
              <pc:docMk/>
              <pc:sldMasterMk cId="0" sldId="2147483648"/>
              <pc:sldLayoutMk cId="0" sldId="2147483650"/>
              <ac:spMk id="15" creationId="{7DD5E321-B4E3-4823-B1CB-90EA6FB35296}"/>
            </ac:spMkLst>
          </pc:spChg>
          <pc:spChg chg="mod">
            <ac:chgData name="Nicholas Pellegrino" userId="b49ed45e-6294-4b4c-abca-28eb42d90bed" providerId="ADAL" clId="{531C5675-7D2B-4146-9B85-A424305B7366}" dt="2023-12-05T03:39:16.746" v="96" actId="14100"/>
            <ac:spMkLst>
              <pc:docMk/>
              <pc:sldMasterMk cId="0" sldId="2147483648"/>
              <pc:sldLayoutMk cId="0" sldId="2147483650"/>
              <ac:spMk id="16" creationId="{DF7A9E76-A45E-401D-9D0E-C4AF60B07242}"/>
            </ac:spMkLst>
          </pc:spChg>
          <pc:cxnChg chg="mod">
            <ac:chgData name="Nicholas Pellegrino" userId="b49ed45e-6294-4b4c-abca-28eb42d90bed" providerId="ADAL" clId="{531C5675-7D2B-4146-9B85-A424305B7366}" dt="2023-12-05T03:35:38.292" v="3" actId="14100"/>
            <ac:cxnSpMkLst>
              <pc:docMk/>
              <pc:sldMasterMk cId="0" sldId="2147483648"/>
              <pc:sldLayoutMk cId="0" sldId="2147483650"/>
              <ac:cxnSpMk id="11" creationId="{1EF6A0B4-E119-465D-AD8B-5C06F01F61FF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8:52.540" v="238"/>
          <pc:sldLayoutMkLst>
            <pc:docMk/>
            <pc:sldMasterMk cId="0" sldId="2147483648"/>
            <pc:sldLayoutMk cId="0" sldId="2147483651"/>
          </pc:sldLayoutMkLst>
          <pc:spChg chg="add mod">
            <ac:chgData name="Nicholas Pellegrino" userId="b49ed45e-6294-4b4c-abca-28eb42d90bed" providerId="ADAL" clId="{531C5675-7D2B-4146-9B85-A424305B7366}" dt="2023-12-05T03:40:19.181" v="97"/>
            <ac:spMkLst>
              <pc:docMk/>
              <pc:sldMasterMk cId="0" sldId="2147483648"/>
              <pc:sldLayoutMk cId="0" sldId="2147483651"/>
              <ac:spMk id="4" creationId="{A43389F4-FF9D-DFF2-DDBD-C14D138F5EA6}"/>
            </ac:spMkLst>
          </pc:spChg>
          <pc:spChg chg="add del mod">
            <ac:chgData name="Nicholas Pellegrino" userId="b49ed45e-6294-4b4c-abca-28eb42d90bed" providerId="ADAL" clId="{531C5675-7D2B-4146-9B85-A424305B7366}" dt="2023-12-05T03:48:52.273" v="237" actId="478"/>
            <ac:spMkLst>
              <pc:docMk/>
              <pc:sldMasterMk cId="0" sldId="2147483648"/>
              <pc:sldLayoutMk cId="0" sldId="2147483651"/>
              <ac:spMk id="5" creationId="{C9335F3A-2FF9-23C4-613D-BC45002282D5}"/>
            </ac:spMkLst>
          </pc:spChg>
          <pc:spChg chg="add mod">
            <ac:chgData name="Nicholas Pellegrino" userId="b49ed45e-6294-4b4c-abca-28eb42d90bed" providerId="ADAL" clId="{531C5675-7D2B-4146-9B85-A424305B7366}" dt="2023-12-05T03:40:48.097" v="112"/>
            <ac:spMkLst>
              <pc:docMk/>
              <pc:sldMasterMk cId="0" sldId="2147483648"/>
              <pc:sldLayoutMk cId="0" sldId="2147483651"/>
              <ac:spMk id="6" creationId="{C319FF00-5786-6B8A-72F9-0FBBBF80C471}"/>
            </ac:spMkLst>
          </pc:spChg>
          <pc:spChg chg="mod">
            <ac:chgData name="Nicholas Pellegrino" userId="b49ed45e-6294-4b4c-abca-28eb42d90bed" providerId="ADAL" clId="{531C5675-7D2B-4146-9B85-A424305B7366}" dt="2023-12-05T03:40:48.097" v="112"/>
            <ac:spMkLst>
              <pc:docMk/>
              <pc:sldMasterMk cId="0" sldId="2147483648"/>
              <pc:sldLayoutMk cId="0" sldId="2147483651"/>
              <ac:spMk id="9" creationId="{69DB6739-0523-EDB4-12A9-540EE54078B4}"/>
            </ac:spMkLst>
          </pc:spChg>
          <pc:spChg chg="add mod">
            <ac:chgData name="Nicholas Pellegrino" userId="b49ed45e-6294-4b4c-abca-28eb42d90bed" providerId="ADAL" clId="{531C5675-7D2B-4146-9B85-A424305B7366}" dt="2023-12-05T03:48:52.540" v="238"/>
            <ac:spMkLst>
              <pc:docMk/>
              <pc:sldMasterMk cId="0" sldId="2147483648"/>
              <pc:sldLayoutMk cId="0" sldId="2147483651"/>
              <ac:spMk id="11" creationId="{C094C7A7-FC32-18BE-B6A8-BB8D93E99132}"/>
            </ac:spMkLst>
          </pc:spChg>
          <pc:grpChg chg="add mod">
            <ac:chgData name="Nicholas Pellegrino" userId="b49ed45e-6294-4b4c-abca-28eb42d90bed" providerId="ADAL" clId="{531C5675-7D2B-4146-9B85-A424305B7366}" dt="2023-12-05T03:40:48.097" v="112"/>
            <ac:grpSpMkLst>
              <pc:docMk/>
              <pc:sldMasterMk cId="0" sldId="2147483648"/>
              <pc:sldLayoutMk cId="0" sldId="2147483651"/>
              <ac:grpSpMk id="8" creationId="{EC88A273-702D-7029-CB31-FBA74D8AC66E}"/>
            </ac:grpSpMkLst>
          </pc:grpChg>
          <pc:picChg chg="mod">
            <ac:chgData name="Nicholas Pellegrino" userId="b49ed45e-6294-4b4c-abca-28eb42d90bed" providerId="ADAL" clId="{531C5675-7D2B-4146-9B85-A424305B7366}" dt="2023-12-05T03:40:48.097" v="112"/>
            <ac:picMkLst>
              <pc:docMk/>
              <pc:sldMasterMk cId="0" sldId="2147483648"/>
              <pc:sldLayoutMk cId="0" sldId="2147483651"/>
              <ac:picMk id="10" creationId="{2A13C84A-05D0-FD6C-7B31-CB699B266575}"/>
            </ac:picMkLst>
          </pc:picChg>
          <pc:cxnChg chg="add mod">
            <ac:chgData name="Nicholas Pellegrino" userId="b49ed45e-6294-4b4c-abca-28eb42d90bed" providerId="ADAL" clId="{531C5675-7D2B-4146-9B85-A424305B7366}" dt="2023-12-05T03:40:48.097" v="112"/>
            <ac:cxnSpMkLst>
              <pc:docMk/>
              <pc:sldMasterMk cId="0" sldId="2147483648"/>
              <pc:sldLayoutMk cId="0" sldId="2147483651"/>
              <ac:cxnSpMk id="7" creationId="{480FB9E6-048E-0303-D420-1C0BDAB7694C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8:55.910" v="240"/>
          <pc:sldLayoutMkLst>
            <pc:docMk/>
            <pc:sldMasterMk cId="0" sldId="2147483648"/>
            <pc:sldLayoutMk cId="0" sldId="2147483652"/>
          </pc:sldLayoutMkLst>
          <pc:spChg chg="del">
            <ac:chgData name="Nicholas Pellegrino" userId="b49ed45e-6294-4b4c-abca-28eb42d90bed" providerId="ADAL" clId="{531C5675-7D2B-4146-9B85-A424305B7366}" dt="2023-12-05T03:41:17.635" v="127" actId="478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20.571" v="98"/>
            <ac:spMkLst>
              <pc:docMk/>
              <pc:sldMasterMk cId="0" sldId="2147483648"/>
              <pc:sldLayoutMk cId="0" sldId="2147483652"/>
              <ac:spMk id="5" creationId="{29C1771D-BE1D-8F43-4766-A3F13B5EC435}"/>
            </ac:spMkLst>
          </pc:spChg>
          <pc:spChg chg="add del mod">
            <ac:chgData name="Nicholas Pellegrino" userId="b49ed45e-6294-4b4c-abca-28eb42d90bed" providerId="ADAL" clId="{531C5675-7D2B-4146-9B85-A424305B7366}" dt="2023-12-05T03:48:55.523" v="239" actId="478"/>
            <ac:spMkLst>
              <pc:docMk/>
              <pc:sldMasterMk cId="0" sldId="2147483648"/>
              <pc:sldLayoutMk cId="0" sldId="2147483652"/>
              <ac:spMk id="6" creationId="{011ED243-258E-CD1E-0C3D-15FE1535AF1B}"/>
            </ac:spMkLst>
          </pc:spChg>
          <pc:spChg chg="add mod">
            <ac:chgData name="Nicholas Pellegrino" userId="b49ed45e-6294-4b4c-abca-28eb42d90bed" providerId="ADAL" clId="{531C5675-7D2B-4146-9B85-A424305B7366}" dt="2023-12-05T03:40:50.025" v="113"/>
            <ac:spMkLst>
              <pc:docMk/>
              <pc:sldMasterMk cId="0" sldId="2147483648"/>
              <pc:sldLayoutMk cId="0" sldId="2147483652"/>
              <ac:spMk id="7" creationId="{56A8B706-8BD3-49F8-5685-A26364B21C45}"/>
            </ac:spMkLst>
          </pc:spChg>
          <pc:spChg chg="mod">
            <ac:chgData name="Nicholas Pellegrino" userId="b49ed45e-6294-4b4c-abca-28eb42d90bed" providerId="ADAL" clId="{531C5675-7D2B-4146-9B85-A424305B7366}" dt="2023-12-05T03:40:50.025" v="113"/>
            <ac:spMkLst>
              <pc:docMk/>
              <pc:sldMasterMk cId="0" sldId="2147483648"/>
              <pc:sldLayoutMk cId="0" sldId="2147483652"/>
              <ac:spMk id="10" creationId="{EFA1453B-B725-269D-4B34-4A7E8FEF55BF}"/>
            </ac:spMkLst>
          </pc:spChg>
          <pc:spChg chg="add mod">
            <ac:chgData name="Nicholas Pellegrino" userId="b49ed45e-6294-4b4c-abca-28eb42d90bed" providerId="ADAL" clId="{531C5675-7D2B-4146-9B85-A424305B7366}" dt="2023-12-05T03:41:17.975" v="128"/>
            <ac:spMkLst>
              <pc:docMk/>
              <pc:sldMasterMk cId="0" sldId="2147483648"/>
              <pc:sldLayoutMk cId="0" sldId="2147483652"/>
              <ac:spMk id="12" creationId="{D4BFFCBD-FAE2-D3A6-CE78-1401F0ED1FBF}"/>
            </ac:spMkLst>
          </pc:spChg>
          <pc:spChg chg="add mod">
            <ac:chgData name="Nicholas Pellegrino" userId="b49ed45e-6294-4b4c-abca-28eb42d90bed" providerId="ADAL" clId="{531C5675-7D2B-4146-9B85-A424305B7366}" dt="2023-12-05T03:48:55.910" v="240"/>
            <ac:spMkLst>
              <pc:docMk/>
              <pc:sldMasterMk cId="0" sldId="2147483648"/>
              <pc:sldLayoutMk cId="0" sldId="2147483652"/>
              <ac:spMk id="13" creationId="{D4C531F7-29E8-5CCC-072E-2E849FD5AF9E}"/>
            </ac:spMkLst>
          </pc:spChg>
          <pc:grpChg chg="add mod">
            <ac:chgData name="Nicholas Pellegrino" userId="b49ed45e-6294-4b4c-abca-28eb42d90bed" providerId="ADAL" clId="{531C5675-7D2B-4146-9B85-A424305B7366}" dt="2023-12-05T03:40:50.025" v="113"/>
            <ac:grpSpMkLst>
              <pc:docMk/>
              <pc:sldMasterMk cId="0" sldId="2147483648"/>
              <pc:sldLayoutMk cId="0" sldId="2147483652"/>
              <ac:grpSpMk id="9" creationId="{B4FD10B3-8531-FE96-C3F5-7EC5CAF59427}"/>
            </ac:grpSpMkLst>
          </pc:grpChg>
          <pc:picChg chg="mod">
            <ac:chgData name="Nicholas Pellegrino" userId="b49ed45e-6294-4b4c-abca-28eb42d90bed" providerId="ADAL" clId="{531C5675-7D2B-4146-9B85-A424305B7366}" dt="2023-12-05T03:40:50.025" v="113"/>
            <ac:picMkLst>
              <pc:docMk/>
              <pc:sldMasterMk cId="0" sldId="2147483648"/>
              <pc:sldLayoutMk cId="0" sldId="2147483652"/>
              <ac:picMk id="11" creationId="{5D1ABB29-ABBD-7BEB-4B72-D928ED0FBE35}"/>
            </ac:picMkLst>
          </pc:picChg>
          <pc:cxnChg chg="add mod">
            <ac:chgData name="Nicholas Pellegrino" userId="b49ed45e-6294-4b4c-abca-28eb42d90bed" providerId="ADAL" clId="{531C5675-7D2B-4146-9B85-A424305B7366}" dt="2023-12-05T03:40:50.025" v="113"/>
            <ac:cxnSpMkLst>
              <pc:docMk/>
              <pc:sldMasterMk cId="0" sldId="2147483648"/>
              <pc:sldLayoutMk cId="0" sldId="2147483652"/>
              <ac:cxnSpMk id="8" creationId="{B0229256-9A0D-EC09-A8B4-4C39748FF108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08.370" v="242"/>
          <pc:sldLayoutMkLst>
            <pc:docMk/>
            <pc:sldMasterMk cId="0" sldId="2147483648"/>
            <pc:sldLayoutMk cId="0" sldId="2147483653"/>
          </pc:sldLayoutMkLst>
          <pc:spChg chg="del">
            <ac:chgData name="Nicholas Pellegrino" userId="b49ed45e-6294-4b4c-abca-28eb42d90bed" providerId="ADAL" clId="{531C5675-7D2B-4146-9B85-A424305B7366}" dt="2023-12-05T03:41:27.970" v="129" actId="478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22.155" v="99"/>
            <ac:spMkLst>
              <pc:docMk/>
              <pc:sldMasterMk cId="0" sldId="2147483648"/>
              <pc:sldLayoutMk cId="0" sldId="2147483653"/>
              <ac:spMk id="7" creationId="{9A7E6057-87D9-764F-1361-D0911EC55EEA}"/>
            </ac:spMkLst>
          </pc:spChg>
          <pc:spChg chg="add del mod">
            <ac:chgData name="Nicholas Pellegrino" userId="b49ed45e-6294-4b4c-abca-28eb42d90bed" providerId="ADAL" clId="{531C5675-7D2B-4146-9B85-A424305B7366}" dt="2023-12-05T03:49:08.069" v="241" actId="478"/>
            <ac:spMkLst>
              <pc:docMk/>
              <pc:sldMasterMk cId="0" sldId="2147483648"/>
              <pc:sldLayoutMk cId="0" sldId="2147483653"/>
              <ac:spMk id="8" creationId="{BD9FA2A0-CD84-1BA0-7B6B-9C13D3F955F9}"/>
            </ac:spMkLst>
          </pc:spChg>
          <pc:spChg chg="add mod">
            <ac:chgData name="Nicholas Pellegrino" userId="b49ed45e-6294-4b4c-abca-28eb42d90bed" providerId="ADAL" clId="{531C5675-7D2B-4146-9B85-A424305B7366}" dt="2023-12-05T03:40:53.297" v="114"/>
            <ac:spMkLst>
              <pc:docMk/>
              <pc:sldMasterMk cId="0" sldId="2147483648"/>
              <pc:sldLayoutMk cId="0" sldId="2147483653"/>
              <ac:spMk id="9" creationId="{1C178F69-3DF8-E883-3A58-DE766FFB685E}"/>
            </ac:spMkLst>
          </pc:spChg>
          <pc:spChg chg="mod">
            <ac:chgData name="Nicholas Pellegrino" userId="b49ed45e-6294-4b4c-abca-28eb42d90bed" providerId="ADAL" clId="{531C5675-7D2B-4146-9B85-A424305B7366}" dt="2023-12-05T03:40:53.297" v="114"/>
            <ac:spMkLst>
              <pc:docMk/>
              <pc:sldMasterMk cId="0" sldId="2147483648"/>
              <pc:sldLayoutMk cId="0" sldId="2147483653"/>
              <ac:spMk id="12" creationId="{F8A7184B-AA5B-CB0A-A73C-A8FF6A36CC8A}"/>
            </ac:spMkLst>
          </pc:spChg>
          <pc:spChg chg="add mod">
            <ac:chgData name="Nicholas Pellegrino" userId="b49ed45e-6294-4b4c-abca-28eb42d90bed" providerId="ADAL" clId="{531C5675-7D2B-4146-9B85-A424305B7366}" dt="2023-12-05T03:41:28.305" v="130"/>
            <ac:spMkLst>
              <pc:docMk/>
              <pc:sldMasterMk cId="0" sldId="2147483648"/>
              <pc:sldLayoutMk cId="0" sldId="2147483653"/>
              <ac:spMk id="14" creationId="{EFCD9F73-F4C7-A950-0E90-B566C5DDE3B8}"/>
            </ac:spMkLst>
          </pc:spChg>
          <pc:spChg chg="add mod">
            <ac:chgData name="Nicholas Pellegrino" userId="b49ed45e-6294-4b4c-abca-28eb42d90bed" providerId="ADAL" clId="{531C5675-7D2B-4146-9B85-A424305B7366}" dt="2023-12-05T03:49:08.370" v="242"/>
            <ac:spMkLst>
              <pc:docMk/>
              <pc:sldMasterMk cId="0" sldId="2147483648"/>
              <pc:sldLayoutMk cId="0" sldId="2147483653"/>
              <ac:spMk id="15" creationId="{57BEDC89-F98A-E6EC-A98C-FCE0878DA486}"/>
            </ac:spMkLst>
          </pc:spChg>
          <pc:grpChg chg="add mod">
            <ac:chgData name="Nicholas Pellegrino" userId="b49ed45e-6294-4b4c-abca-28eb42d90bed" providerId="ADAL" clId="{531C5675-7D2B-4146-9B85-A424305B7366}" dt="2023-12-05T03:40:53.297" v="114"/>
            <ac:grpSpMkLst>
              <pc:docMk/>
              <pc:sldMasterMk cId="0" sldId="2147483648"/>
              <pc:sldLayoutMk cId="0" sldId="2147483653"/>
              <ac:grpSpMk id="11" creationId="{1926A9BC-592B-06E1-7679-F1B8D506BB80}"/>
            </ac:grpSpMkLst>
          </pc:grpChg>
          <pc:picChg chg="mod">
            <ac:chgData name="Nicholas Pellegrino" userId="b49ed45e-6294-4b4c-abca-28eb42d90bed" providerId="ADAL" clId="{531C5675-7D2B-4146-9B85-A424305B7366}" dt="2023-12-05T03:40:53.297" v="114"/>
            <ac:picMkLst>
              <pc:docMk/>
              <pc:sldMasterMk cId="0" sldId="2147483648"/>
              <pc:sldLayoutMk cId="0" sldId="2147483653"/>
              <ac:picMk id="13" creationId="{BFF2B79D-BDD8-4094-9ABF-ECF5AE9FE4F0}"/>
            </ac:picMkLst>
          </pc:picChg>
          <pc:cxnChg chg="add mod">
            <ac:chgData name="Nicholas Pellegrino" userId="b49ed45e-6294-4b4c-abca-28eb42d90bed" providerId="ADAL" clId="{531C5675-7D2B-4146-9B85-A424305B7366}" dt="2023-12-05T03:40:53.297" v="114"/>
            <ac:cxnSpMkLst>
              <pc:docMk/>
              <pc:sldMasterMk cId="0" sldId="2147483648"/>
              <pc:sldLayoutMk cId="0" sldId="2147483653"/>
              <ac:cxnSpMk id="10" creationId="{06A222D0-C500-3DE5-7C3E-3F5E7471FE1A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11.274" v="244"/>
          <pc:sldLayoutMkLst>
            <pc:docMk/>
            <pc:sldMasterMk cId="0" sldId="2147483648"/>
            <pc:sldLayoutMk cId="0" sldId="2147483654"/>
          </pc:sldLayoutMkLst>
          <pc:spChg chg="del">
            <ac:chgData name="Nicholas Pellegrino" userId="b49ed45e-6294-4b4c-abca-28eb42d90bed" providerId="ADAL" clId="{531C5675-7D2B-4146-9B85-A424305B7366}" dt="2023-12-05T03:41:31.188" v="131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25.969" v="100"/>
            <ac:spMkLst>
              <pc:docMk/>
              <pc:sldMasterMk cId="0" sldId="2147483648"/>
              <pc:sldLayoutMk cId="0" sldId="2147483654"/>
              <ac:spMk id="3" creationId="{03D7E0C3-108E-92BC-8F94-29ECBABE61DC}"/>
            </ac:spMkLst>
          </pc:spChg>
          <pc:spChg chg="add del mod">
            <ac:chgData name="Nicholas Pellegrino" userId="b49ed45e-6294-4b4c-abca-28eb42d90bed" providerId="ADAL" clId="{531C5675-7D2B-4146-9B85-A424305B7366}" dt="2023-12-05T03:49:10.946" v="243" actId="478"/>
            <ac:spMkLst>
              <pc:docMk/>
              <pc:sldMasterMk cId="0" sldId="2147483648"/>
              <pc:sldLayoutMk cId="0" sldId="2147483654"/>
              <ac:spMk id="4" creationId="{C140B4A7-5E21-1D1C-80FE-44E54A220326}"/>
            </ac:spMkLst>
          </pc:spChg>
          <pc:spChg chg="add mod">
            <ac:chgData name="Nicholas Pellegrino" userId="b49ed45e-6294-4b4c-abca-28eb42d90bed" providerId="ADAL" clId="{531C5675-7D2B-4146-9B85-A424305B7366}" dt="2023-12-05T03:40:54.778" v="115"/>
            <ac:spMkLst>
              <pc:docMk/>
              <pc:sldMasterMk cId="0" sldId="2147483648"/>
              <pc:sldLayoutMk cId="0" sldId="2147483654"/>
              <ac:spMk id="5" creationId="{B6E46095-09BC-1025-9CDF-CF3DD47C5BA0}"/>
            </ac:spMkLst>
          </pc:spChg>
          <pc:spChg chg="mod">
            <ac:chgData name="Nicholas Pellegrino" userId="b49ed45e-6294-4b4c-abca-28eb42d90bed" providerId="ADAL" clId="{531C5675-7D2B-4146-9B85-A424305B7366}" dt="2023-12-05T03:40:54.778" v="115"/>
            <ac:spMkLst>
              <pc:docMk/>
              <pc:sldMasterMk cId="0" sldId="2147483648"/>
              <pc:sldLayoutMk cId="0" sldId="2147483654"/>
              <ac:spMk id="8" creationId="{FD656D93-FE9A-9BEB-A3F7-4B0D94144353}"/>
            </ac:spMkLst>
          </pc:spChg>
          <pc:spChg chg="add mod">
            <ac:chgData name="Nicholas Pellegrino" userId="b49ed45e-6294-4b4c-abca-28eb42d90bed" providerId="ADAL" clId="{531C5675-7D2B-4146-9B85-A424305B7366}" dt="2023-12-05T03:41:31.447" v="132"/>
            <ac:spMkLst>
              <pc:docMk/>
              <pc:sldMasterMk cId="0" sldId="2147483648"/>
              <pc:sldLayoutMk cId="0" sldId="2147483654"/>
              <ac:spMk id="10" creationId="{0CC90FB0-A589-B23F-38D9-B60C09521DA9}"/>
            </ac:spMkLst>
          </pc:spChg>
          <pc:spChg chg="add mod">
            <ac:chgData name="Nicholas Pellegrino" userId="b49ed45e-6294-4b4c-abca-28eb42d90bed" providerId="ADAL" clId="{531C5675-7D2B-4146-9B85-A424305B7366}" dt="2023-12-05T03:49:11.274" v="244"/>
            <ac:spMkLst>
              <pc:docMk/>
              <pc:sldMasterMk cId="0" sldId="2147483648"/>
              <pc:sldLayoutMk cId="0" sldId="2147483654"/>
              <ac:spMk id="11" creationId="{48696BC4-7452-99E3-EDC8-5627A5FEEAFD}"/>
            </ac:spMkLst>
          </pc:spChg>
          <pc:grpChg chg="add mod">
            <ac:chgData name="Nicholas Pellegrino" userId="b49ed45e-6294-4b4c-abca-28eb42d90bed" providerId="ADAL" clId="{531C5675-7D2B-4146-9B85-A424305B7366}" dt="2023-12-05T03:40:54.778" v="115"/>
            <ac:grpSpMkLst>
              <pc:docMk/>
              <pc:sldMasterMk cId="0" sldId="2147483648"/>
              <pc:sldLayoutMk cId="0" sldId="2147483654"/>
              <ac:grpSpMk id="7" creationId="{FA284206-D54B-E46A-25F3-A4634EBE86E7}"/>
            </ac:grpSpMkLst>
          </pc:grpChg>
          <pc:picChg chg="mod">
            <ac:chgData name="Nicholas Pellegrino" userId="b49ed45e-6294-4b4c-abca-28eb42d90bed" providerId="ADAL" clId="{531C5675-7D2B-4146-9B85-A424305B7366}" dt="2023-12-05T03:40:54.778" v="115"/>
            <ac:picMkLst>
              <pc:docMk/>
              <pc:sldMasterMk cId="0" sldId="2147483648"/>
              <pc:sldLayoutMk cId="0" sldId="2147483654"/>
              <ac:picMk id="9" creationId="{E7BC6E0F-E764-F240-5CC6-5ACE7397482A}"/>
            </ac:picMkLst>
          </pc:picChg>
          <pc:cxnChg chg="add mod">
            <ac:chgData name="Nicholas Pellegrino" userId="b49ed45e-6294-4b4c-abca-28eb42d90bed" providerId="ADAL" clId="{531C5675-7D2B-4146-9B85-A424305B7366}" dt="2023-12-05T03:40:54.778" v="115"/>
            <ac:cxnSpMkLst>
              <pc:docMk/>
              <pc:sldMasterMk cId="0" sldId="2147483648"/>
              <pc:sldLayoutMk cId="0" sldId="2147483654"/>
              <ac:cxnSpMk id="6" creationId="{73A390E6-8B0F-68F8-F116-12D573016AFC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14.422" v="246"/>
          <pc:sldLayoutMkLst>
            <pc:docMk/>
            <pc:sldMasterMk cId="0" sldId="2147483648"/>
            <pc:sldLayoutMk cId="0" sldId="2147483655"/>
          </pc:sldLayoutMkLst>
          <pc:spChg chg="add mod">
            <ac:chgData name="Nicholas Pellegrino" userId="b49ed45e-6294-4b4c-abca-28eb42d90bed" providerId="ADAL" clId="{531C5675-7D2B-4146-9B85-A424305B7366}" dt="2023-12-05T03:40:27.419" v="101"/>
            <ac:spMkLst>
              <pc:docMk/>
              <pc:sldMasterMk cId="0" sldId="2147483648"/>
              <pc:sldLayoutMk cId="0" sldId="2147483655"/>
              <ac:spMk id="2" creationId="{0E35C13C-8853-B66A-9CAD-01D5A920C073}"/>
            </ac:spMkLst>
          </pc:spChg>
          <pc:spChg chg="add del mod">
            <ac:chgData name="Nicholas Pellegrino" userId="b49ed45e-6294-4b4c-abca-28eb42d90bed" providerId="ADAL" clId="{531C5675-7D2B-4146-9B85-A424305B7366}" dt="2023-12-05T03:49:14.110" v="245" actId="478"/>
            <ac:spMkLst>
              <pc:docMk/>
              <pc:sldMasterMk cId="0" sldId="2147483648"/>
              <pc:sldLayoutMk cId="0" sldId="2147483655"/>
              <ac:spMk id="3" creationId="{4DA2DC7D-9090-FE0C-ED83-DC0B020F57A7}"/>
            </ac:spMkLst>
          </pc:spChg>
          <pc:spChg chg="add mod">
            <ac:chgData name="Nicholas Pellegrino" userId="b49ed45e-6294-4b4c-abca-28eb42d90bed" providerId="ADAL" clId="{531C5675-7D2B-4146-9B85-A424305B7366}" dt="2023-12-05T03:40:55.665" v="116"/>
            <ac:spMkLst>
              <pc:docMk/>
              <pc:sldMasterMk cId="0" sldId="2147483648"/>
              <pc:sldLayoutMk cId="0" sldId="2147483655"/>
              <ac:spMk id="4" creationId="{05B58D59-9E84-1E1D-279B-98F9D617F2B9}"/>
            </ac:spMkLst>
          </pc:spChg>
          <pc:spChg chg="mod">
            <ac:chgData name="Nicholas Pellegrino" userId="b49ed45e-6294-4b4c-abca-28eb42d90bed" providerId="ADAL" clId="{531C5675-7D2B-4146-9B85-A424305B7366}" dt="2023-12-05T03:40:55.665" v="116"/>
            <ac:spMkLst>
              <pc:docMk/>
              <pc:sldMasterMk cId="0" sldId="2147483648"/>
              <pc:sldLayoutMk cId="0" sldId="2147483655"/>
              <ac:spMk id="7" creationId="{36E777C1-0B53-EEDA-581C-55EA7EC797C6}"/>
            </ac:spMkLst>
          </pc:spChg>
          <pc:spChg chg="add mod">
            <ac:chgData name="Nicholas Pellegrino" userId="b49ed45e-6294-4b4c-abca-28eb42d90bed" providerId="ADAL" clId="{531C5675-7D2B-4146-9B85-A424305B7366}" dt="2023-12-05T03:49:14.422" v="246"/>
            <ac:spMkLst>
              <pc:docMk/>
              <pc:sldMasterMk cId="0" sldId="2147483648"/>
              <pc:sldLayoutMk cId="0" sldId="2147483655"/>
              <ac:spMk id="9" creationId="{18BCC441-A943-B9CD-1119-584DCAA997DC}"/>
            </ac:spMkLst>
          </pc:spChg>
          <pc:grpChg chg="add mod">
            <ac:chgData name="Nicholas Pellegrino" userId="b49ed45e-6294-4b4c-abca-28eb42d90bed" providerId="ADAL" clId="{531C5675-7D2B-4146-9B85-A424305B7366}" dt="2023-12-05T03:40:55.665" v="116"/>
            <ac:grpSpMkLst>
              <pc:docMk/>
              <pc:sldMasterMk cId="0" sldId="2147483648"/>
              <pc:sldLayoutMk cId="0" sldId="2147483655"/>
              <ac:grpSpMk id="6" creationId="{919DB9B4-9C18-5055-AFDF-7600E4993743}"/>
            </ac:grpSpMkLst>
          </pc:grpChg>
          <pc:picChg chg="mod">
            <ac:chgData name="Nicholas Pellegrino" userId="b49ed45e-6294-4b4c-abca-28eb42d90bed" providerId="ADAL" clId="{531C5675-7D2B-4146-9B85-A424305B7366}" dt="2023-12-05T03:40:55.665" v="116"/>
            <ac:picMkLst>
              <pc:docMk/>
              <pc:sldMasterMk cId="0" sldId="2147483648"/>
              <pc:sldLayoutMk cId="0" sldId="2147483655"/>
              <ac:picMk id="8" creationId="{19F7671D-159D-3603-9585-4C901314158C}"/>
            </ac:picMkLst>
          </pc:picChg>
          <pc:cxnChg chg="add mod">
            <ac:chgData name="Nicholas Pellegrino" userId="b49ed45e-6294-4b4c-abca-28eb42d90bed" providerId="ADAL" clId="{531C5675-7D2B-4146-9B85-A424305B7366}" dt="2023-12-05T03:40:55.665" v="116"/>
            <ac:cxnSpMkLst>
              <pc:docMk/>
              <pc:sldMasterMk cId="0" sldId="2147483648"/>
              <pc:sldLayoutMk cId="0" sldId="2147483655"/>
              <ac:cxnSpMk id="5" creationId="{365BA0B2-CB19-4137-8F3D-93D8075F0EFD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22.764" v="250"/>
          <pc:sldLayoutMkLst>
            <pc:docMk/>
            <pc:sldMasterMk cId="0" sldId="2147483648"/>
            <pc:sldLayoutMk cId="0" sldId="2147483656"/>
          </pc:sldLayoutMkLst>
          <pc:spChg chg="mod ord">
            <ac:chgData name="Nicholas Pellegrino" userId="b49ed45e-6294-4b4c-abca-28eb42d90bed" providerId="ADAL" clId="{531C5675-7D2B-4146-9B85-A424305B7366}" dt="2023-12-05T03:42:12.370" v="137" actId="1410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 ord">
            <ac:chgData name="Nicholas Pellegrino" userId="b49ed45e-6294-4b4c-abca-28eb42d90bed" providerId="ADAL" clId="{531C5675-7D2B-4146-9B85-A424305B7366}" dt="2023-12-05T03:41:59.532" v="134" actId="1410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 ord">
            <ac:chgData name="Nicholas Pellegrino" userId="b49ed45e-6294-4b4c-abca-28eb42d90bed" providerId="ADAL" clId="{531C5675-7D2B-4146-9B85-A424305B7366}" dt="2023-12-05T03:42:05.547" v="135" actId="1410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28.775" v="102"/>
            <ac:spMkLst>
              <pc:docMk/>
              <pc:sldMasterMk cId="0" sldId="2147483648"/>
              <pc:sldLayoutMk cId="0" sldId="2147483656"/>
              <ac:spMk id="5" creationId="{061F7E83-D33E-E534-3C31-5791DB92349F}"/>
            </ac:spMkLst>
          </pc:spChg>
          <pc:spChg chg="add del mod">
            <ac:chgData name="Nicholas Pellegrino" userId="b49ed45e-6294-4b4c-abca-28eb42d90bed" providerId="ADAL" clId="{531C5675-7D2B-4146-9B85-A424305B7366}" dt="2023-12-05T03:49:22.451" v="249" actId="478"/>
            <ac:spMkLst>
              <pc:docMk/>
              <pc:sldMasterMk cId="0" sldId="2147483648"/>
              <pc:sldLayoutMk cId="0" sldId="2147483656"/>
              <ac:spMk id="6" creationId="{6711D30E-A811-C6EA-F277-9B6BE7B5F5D2}"/>
            </ac:spMkLst>
          </pc:spChg>
          <pc:spChg chg="add mod">
            <ac:chgData name="Nicholas Pellegrino" userId="b49ed45e-6294-4b4c-abca-28eb42d90bed" providerId="ADAL" clId="{531C5675-7D2B-4146-9B85-A424305B7366}" dt="2023-12-05T03:40:57.180" v="117"/>
            <ac:spMkLst>
              <pc:docMk/>
              <pc:sldMasterMk cId="0" sldId="2147483648"/>
              <pc:sldLayoutMk cId="0" sldId="2147483656"/>
              <ac:spMk id="7" creationId="{DD2FDAED-727D-831C-931B-A702D582E26F}"/>
            </ac:spMkLst>
          </pc:spChg>
          <pc:spChg chg="mod">
            <ac:chgData name="Nicholas Pellegrino" userId="b49ed45e-6294-4b4c-abca-28eb42d90bed" providerId="ADAL" clId="{531C5675-7D2B-4146-9B85-A424305B7366}" dt="2023-12-05T03:40:57.180" v="117"/>
            <ac:spMkLst>
              <pc:docMk/>
              <pc:sldMasterMk cId="0" sldId="2147483648"/>
              <pc:sldLayoutMk cId="0" sldId="2147483656"/>
              <ac:spMk id="10" creationId="{F7272EEE-4074-F8E6-373E-CD65039CE523}"/>
            </ac:spMkLst>
          </pc:spChg>
          <pc:spChg chg="add mod">
            <ac:chgData name="Nicholas Pellegrino" userId="b49ed45e-6294-4b4c-abca-28eb42d90bed" providerId="ADAL" clId="{531C5675-7D2B-4146-9B85-A424305B7366}" dt="2023-12-05T03:49:22.764" v="250"/>
            <ac:spMkLst>
              <pc:docMk/>
              <pc:sldMasterMk cId="0" sldId="2147483648"/>
              <pc:sldLayoutMk cId="0" sldId="2147483656"/>
              <ac:spMk id="12" creationId="{A7C55C75-FF0B-C413-9DF6-2A8AAEEAEBFF}"/>
            </ac:spMkLst>
          </pc:spChg>
          <pc:grpChg chg="add mod">
            <ac:chgData name="Nicholas Pellegrino" userId="b49ed45e-6294-4b4c-abca-28eb42d90bed" providerId="ADAL" clId="{531C5675-7D2B-4146-9B85-A424305B7366}" dt="2023-12-05T03:40:57.180" v="117"/>
            <ac:grpSpMkLst>
              <pc:docMk/>
              <pc:sldMasterMk cId="0" sldId="2147483648"/>
              <pc:sldLayoutMk cId="0" sldId="2147483656"/>
              <ac:grpSpMk id="9" creationId="{A55CCD49-CAD0-8931-B5A7-C64CB3D461A2}"/>
            </ac:grpSpMkLst>
          </pc:grpChg>
          <pc:picChg chg="mod">
            <ac:chgData name="Nicholas Pellegrino" userId="b49ed45e-6294-4b4c-abca-28eb42d90bed" providerId="ADAL" clId="{531C5675-7D2B-4146-9B85-A424305B7366}" dt="2023-12-05T03:40:57.180" v="117"/>
            <ac:picMkLst>
              <pc:docMk/>
              <pc:sldMasterMk cId="0" sldId="2147483648"/>
              <pc:sldLayoutMk cId="0" sldId="2147483656"/>
              <ac:picMk id="11" creationId="{33ABAF0C-B13D-B67E-98E3-26EA93419EAF}"/>
            </ac:picMkLst>
          </pc:picChg>
          <pc:cxnChg chg="add mod">
            <ac:chgData name="Nicholas Pellegrino" userId="b49ed45e-6294-4b4c-abca-28eb42d90bed" providerId="ADAL" clId="{531C5675-7D2B-4146-9B85-A424305B7366}" dt="2023-12-05T03:40:57.180" v="117"/>
            <ac:cxnSpMkLst>
              <pc:docMk/>
              <pc:sldMasterMk cId="0" sldId="2147483648"/>
              <pc:sldLayoutMk cId="0" sldId="2147483656"/>
              <ac:cxnSpMk id="8" creationId="{2A6D2146-56A0-8E17-ED87-0037FA0BFD63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25.677" v="252"/>
          <pc:sldLayoutMkLst>
            <pc:docMk/>
            <pc:sldMasterMk cId="0" sldId="2147483648"/>
            <pc:sldLayoutMk cId="0" sldId="2147483657"/>
          </pc:sldLayoutMkLst>
          <pc:spChg chg="mod">
            <ac:chgData name="Nicholas Pellegrino" userId="b49ed45e-6294-4b4c-abca-28eb42d90bed" providerId="ADAL" clId="{531C5675-7D2B-4146-9B85-A424305B7366}" dt="2023-12-05T03:42:18.079" v="138" actId="14100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29.572" v="103"/>
            <ac:spMkLst>
              <pc:docMk/>
              <pc:sldMasterMk cId="0" sldId="2147483648"/>
              <pc:sldLayoutMk cId="0" sldId="2147483657"/>
              <ac:spMk id="5" creationId="{280128E4-7FBA-E303-659F-340275C79EF7}"/>
            </ac:spMkLst>
          </pc:spChg>
          <pc:spChg chg="add del mod">
            <ac:chgData name="Nicholas Pellegrino" userId="b49ed45e-6294-4b4c-abca-28eb42d90bed" providerId="ADAL" clId="{531C5675-7D2B-4146-9B85-A424305B7366}" dt="2023-12-05T03:49:25.393" v="251" actId="478"/>
            <ac:spMkLst>
              <pc:docMk/>
              <pc:sldMasterMk cId="0" sldId="2147483648"/>
              <pc:sldLayoutMk cId="0" sldId="2147483657"/>
              <ac:spMk id="6" creationId="{A222E21C-1CF1-52B3-0F48-46CF8F63DBE0}"/>
            </ac:spMkLst>
          </pc:spChg>
          <pc:spChg chg="add mod">
            <ac:chgData name="Nicholas Pellegrino" userId="b49ed45e-6294-4b4c-abca-28eb42d90bed" providerId="ADAL" clId="{531C5675-7D2B-4146-9B85-A424305B7366}" dt="2023-12-05T03:40:58.760" v="118"/>
            <ac:spMkLst>
              <pc:docMk/>
              <pc:sldMasterMk cId="0" sldId="2147483648"/>
              <pc:sldLayoutMk cId="0" sldId="2147483657"/>
              <ac:spMk id="7" creationId="{3B1EDCE1-7820-1911-B027-0E6265DF9E08}"/>
            </ac:spMkLst>
          </pc:spChg>
          <pc:spChg chg="mod">
            <ac:chgData name="Nicholas Pellegrino" userId="b49ed45e-6294-4b4c-abca-28eb42d90bed" providerId="ADAL" clId="{531C5675-7D2B-4146-9B85-A424305B7366}" dt="2023-12-05T03:40:58.760" v="118"/>
            <ac:spMkLst>
              <pc:docMk/>
              <pc:sldMasterMk cId="0" sldId="2147483648"/>
              <pc:sldLayoutMk cId="0" sldId="2147483657"/>
              <ac:spMk id="10" creationId="{27EB1DAB-1D5D-D68A-345B-96602BF016B8}"/>
            </ac:spMkLst>
          </pc:spChg>
          <pc:spChg chg="add mod">
            <ac:chgData name="Nicholas Pellegrino" userId="b49ed45e-6294-4b4c-abca-28eb42d90bed" providerId="ADAL" clId="{531C5675-7D2B-4146-9B85-A424305B7366}" dt="2023-12-05T03:49:25.677" v="252"/>
            <ac:spMkLst>
              <pc:docMk/>
              <pc:sldMasterMk cId="0" sldId="2147483648"/>
              <pc:sldLayoutMk cId="0" sldId="2147483657"/>
              <ac:spMk id="12" creationId="{CEF609A9-8F21-37C3-57FC-3E50BD6FA7D9}"/>
            </ac:spMkLst>
          </pc:spChg>
          <pc:grpChg chg="add mod">
            <ac:chgData name="Nicholas Pellegrino" userId="b49ed45e-6294-4b4c-abca-28eb42d90bed" providerId="ADAL" clId="{531C5675-7D2B-4146-9B85-A424305B7366}" dt="2023-12-05T03:40:58.760" v="118"/>
            <ac:grpSpMkLst>
              <pc:docMk/>
              <pc:sldMasterMk cId="0" sldId="2147483648"/>
              <pc:sldLayoutMk cId="0" sldId="2147483657"/>
              <ac:grpSpMk id="9" creationId="{02C543B1-B300-BFE3-974E-7F8B9B890129}"/>
            </ac:grpSpMkLst>
          </pc:grpChg>
          <pc:picChg chg="mod">
            <ac:chgData name="Nicholas Pellegrino" userId="b49ed45e-6294-4b4c-abca-28eb42d90bed" providerId="ADAL" clId="{531C5675-7D2B-4146-9B85-A424305B7366}" dt="2023-12-05T03:40:58.760" v="118"/>
            <ac:picMkLst>
              <pc:docMk/>
              <pc:sldMasterMk cId="0" sldId="2147483648"/>
              <pc:sldLayoutMk cId="0" sldId="2147483657"/>
              <ac:picMk id="11" creationId="{774136B2-D33F-DEFA-8EEF-171697BE653D}"/>
            </ac:picMkLst>
          </pc:picChg>
          <pc:cxnChg chg="add mod">
            <ac:chgData name="Nicholas Pellegrino" userId="b49ed45e-6294-4b4c-abca-28eb42d90bed" providerId="ADAL" clId="{531C5675-7D2B-4146-9B85-A424305B7366}" dt="2023-12-05T03:40:58.760" v="118"/>
            <ac:cxnSpMkLst>
              <pc:docMk/>
              <pc:sldMasterMk cId="0" sldId="2147483648"/>
              <pc:sldLayoutMk cId="0" sldId="2147483657"/>
              <ac:cxnSpMk id="8" creationId="{FB1BC6C1-16EF-7C97-7143-8D0780B7474A}"/>
            </ac:cxnSpMkLst>
          </pc:cxnChg>
        </pc:sldLayoutChg>
        <pc:sldLayoutChg chg="addSp delSp modSp del mod">
          <pc:chgData name="Nicholas Pellegrino" userId="b49ed45e-6294-4b4c-abca-28eb42d90bed" providerId="ADAL" clId="{531C5675-7D2B-4146-9B85-A424305B7366}" dt="2023-12-05T03:42:29.388" v="142" actId="2696"/>
          <pc:sldLayoutMkLst>
            <pc:docMk/>
            <pc:sldMasterMk cId="0" sldId="2147483648"/>
            <pc:sldLayoutMk cId="0" sldId="2147483658"/>
          </pc:sldLayoutMkLst>
          <pc:spChg chg="del">
            <ac:chgData name="Nicholas Pellegrino" userId="b49ed45e-6294-4b4c-abca-28eb42d90bed" providerId="ADAL" clId="{531C5675-7D2B-4146-9B85-A424305B7366}" dt="2023-12-05T03:42:21.921" v="139" actId="478"/>
            <ac:spMkLst>
              <pc:docMk/>
              <pc:sldMasterMk cId="0" sldId="2147483648"/>
              <pc:sldLayoutMk cId="0" sldId="2147483658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0.814" v="104"/>
            <ac:spMkLst>
              <pc:docMk/>
              <pc:sldMasterMk cId="0" sldId="2147483648"/>
              <pc:sldLayoutMk cId="0" sldId="2147483658"/>
              <ac:spMk id="4" creationId="{D200DA8A-E952-5326-7197-0F7E129211CF}"/>
            </ac:spMkLst>
          </pc:spChg>
          <pc:spChg chg="add mod">
            <ac:chgData name="Nicholas Pellegrino" userId="b49ed45e-6294-4b4c-abca-28eb42d90bed" providerId="ADAL" clId="{531C5675-7D2B-4146-9B85-A424305B7366}" dt="2023-12-05T03:40:30.814" v="104"/>
            <ac:spMkLst>
              <pc:docMk/>
              <pc:sldMasterMk cId="0" sldId="2147483648"/>
              <pc:sldLayoutMk cId="0" sldId="2147483658"/>
              <ac:spMk id="5" creationId="{F581042D-5F4C-09FE-0AA6-6D76EF6E0269}"/>
            </ac:spMkLst>
          </pc:spChg>
          <pc:spChg chg="add mod">
            <ac:chgData name="Nicholas Pellegrino" userId="b49ed45e-6294-4b4c-abca-28eb42d90bed" providerId="ADAL" clId="{531C5675-7D2B-4146-9B85-A424305B7366}" dt="2023-12-05T03:40:59.626" v="119"/>
            <ac:spMkLst>
              <pc:docMk/>
              <pc:sldMasterMk cId="0" sldId="2147483648"/>
              <pc:sldLayoutMk cId="0" sldId="2147483658"/>
              <ac:spMk id="6" creationId="{ED1B4CD3-1A2B-E646-E4F9-9691D76E738E}"/>
            </ac:spMkLst>
          </pc:spChg>
          <pc:spChg chg="mod">
            <ac:chgData name="Nicholas Pellegrino" userId="b49ed45e-6294-4b4c-abca-28eb42d90bed" providerId="ADAL" clId="{531C5675-7D2B-4146-9B85-A424305B7366}" dt="2023-12-05T03:40:59.626" v="119"/>
            <ac:spMkLst>
              <pc:docMk/>
              <pc:sldMasterMk cId="0" sldId="2147483648"/>
              <pc:sldLayoutMk cId="0" sldId="2147483658"/>
              <ac:spMk id="9" creationId="{A7B1F39F-F860-9786-0081-F53231AD3DF8}"/>
            </ac:spMkLst>
          </pc:spChg>
          <pc:spChg chg="add mod">
            <ac:chgData name="Nicholas Pellegrino" userId="b49ed45e-6294-4b4c-abca-28eb42d90bed" providerId="ADAL" clId="{531C5675-7D2B-4146-9B85-A424305B7366}" dt="2023-12-05T03:42:22.218" v="140"/>
            <ac:spMkLst>
              <pc:docMk/>
              <pc:sldMasterMk cId="0" sldId="2147483648"/>
              <pc:sldLayoutMk cId="0" sldId="2147483658"/>
              <ac:spMk id="11" creationId="{63D66DBE-43AC-7272-8709-55E6D7FCD0EE}"/>
            </ac:spMkLst>
          </pc:spChg>
          <pc:grpChg chg="add mod">
            <ac:chgData name="Nicholas Pellegrino" userId="b49ed45e-6294-4b4c-abca-28eb42d90bed" providerId="ADAL" clId="{531C5675-7D2B-4146-9B85-A424305B7366}" dt="2023-12-05T03:40:59.626" v="119"/>
            <ac:grpSpMkLst>
              <pc:docMk/>
              <pc:sldMasterMk cId="0" sldId="2147483648"/>
              <pc:sldLayoutMk cId="0" sldId="2147483658"/>
              <ac:grpSpMk id="8" creationId="{4468614A-C6A0-EE2F-7BCA-5B798778074B}"/>
            </ac:grpSpMkLst>
          </pc:grpChg>
          <pc:picChg chg="mod">
            <ac:chgData name="Nicholas Pellegrino" userId="b49ed45e-6294-4b4c-abca-28eb42d90bed" providerId="ADAL" clId="{531C5675-7D2B-4146-9B85-A424305B7366}" dt="2023-12-05T03:40:59.626" v="119"/>
            <ac:picMkLst>
              <pc:docMk/>
              <pc:sldMasterMk cId="0" sldId="2147483648"/>
              <pc:sldLayoutMk cId="0" sldId="2147483658"/>
              <ac:picMk id="10" creationId="{7ABAC7A3-F47A-87F7-DA07-9D7116E7541F}"/>
            </ac:picMkLst>
          </pc:picChg>
          <pc:cxnChg chg="add mod">
            <ac:chgData name="Nicholas Pellegrino" userId="b49ed45e-6294-4b4c-abca-28eb42d90bed" providerId="ADAL" clId="{531C5675-7D2B-4146-9B85-A424305B7366}" dt="2023-12-05T03:40:59.626" v="119"/>
            <ac:cxnSpMkLst>
              <pc:docMk/>
              <pc:sldMasterMk cId="0" sldId="2147483648"/>
              <pc:sldLayoutMk cId="0" sldId="2147483658"/>
              <ac:cxnSpMk id="7" creationId="{C8E48201-BB6F-8132-AA8D-DC3E011EFEAF}"/>
            </ac:cxnSpMkLst>
          </pc:cxnChg>
        </pc:sldLayoutChg>
        <pc:sldLayoutChg chg="addSp modSp del">
          <pc:chgData name="Nicholas Pellegrino" userId="b49ed45e-6294-4b4c-abca-28eb42d90bed" providerId="ADAL" clId="{531C5675-7D2B-4146-9B85-A424305B7366}" dt="2023-12-05T03:42:27.081" v="141" actId="2696"/>
          <pc:sldLayoutMkLst>
            <pc:docMk/>
            <pc:sldMasterMk cId="0" sldId="2147483648"/>
            <pc:sldLayoutMk cId="0" sldId="2147483659"/>
          </pc:sldLayoutMkLst>
          <pc:spChg chg="add mod">
            <ac:chgData name="Nicholas Pellegrino" userId="b49ed45e-6294-4b4c-abca-28eb42d90bed" providerId="ADAL" clId="{531C5675-7D2B-4146-9B85-A424305B7366}" dt="2023-12-05T03:40:31.466" v="105"/>
            <ac:spMkLst>
              <pc:docMk/>
              <pc:sldMasterMk cId="0" sldId="2147483648"/>
              <pc:sldLayoutMk cId="0" sldId="2147483659"/>
              <ac:spMk id="4" creationId="{DDF294F7-111E-F9FB-63E9-E7E85D02EEDB}"/>
            </ac:spMkLst>
          </pc:spChg>
          <pc:spChg chg="add mod">
            <ac:chgData name="Nicholas Pellegrino" userId="b49ed45e-6294-4b4c-abca-28eb42d90bed" providerId="ADAL" clId="{531C5675-7D2B-4146-9B85-A424305B7366}" dt="2023-12-05T03:40:31.466" v="105"/>
            <ac:spMkLst>
              <pc:docMk/>
              <pc:sldMasterMk cId="0" sldId="2147483648"/>
              <pc:sldLayoutMk cId="0" sldId="2147483659"/>
              <ac:spMk id="5" creationId="{278DAB47-A590-EA57-3B59-FFAB77ADBE63}"/>
            </ac:spMkLst>
          </pc:spChg>
          <pc:spChg chg="add mod">
            <ac:chgData name="Nicholas Pellegrino" userId="b49ed45e-6294-4b4c-abca-28eb42d90bed" providerId="ADAL" clId="{531C5675-7D2B-4146-9B85-A424305B7366}" dt="2023-12-05T03:41:00.503" v="120"/>
            <ac:spMkLst>
              <pc:docMk/>
              <pc:sldMasterMk cId="0" sldId="2147483648"/>
              <pc:sldLayoutMk cId="0" sldId="2147483659"/>
              <ac:spMk id="6" creationId="{D0B40860-B369-C39C-CD45-4AF622FA470F}"/>
            </ac:spMkLst>
          </pc:spChg>
          <pc:spChg chg="mod">
            <ac:chgData name="Nicholas Pellegrino" userId="b49ed45e-6294-4b4c-abca-28eb42d90bed" providerId="ADAL" clId="{531C5675-7D2B-4146-9B85-A424305B7366}" dt="2023-12-05T03:41:00.503" v="120"/>
            <ac:spMkLst>
              <pc:docMk/>
              <pc:sldMasterMk cId="0" sldId="2147483648"/>
              <pc:sldLayoutMk cId="0" sldId="2147483659"/>
              <ac:spMk id="9" creationId="{4E939487-4DB3-CEBC-55D2-270F93CEBC19}"/>
            </ac:spMkLst>
          </pc:spChg>
          <pc:grpChg chg="add mod">
            <ac:chgData name="Nicholas Pellegrino" userId="b49ed45e-6294-4b4c-abca-28eb42d90bed" providerId="ADAL" clId="{531C5675-7D2B-4146-9B85-A424305B7366}" dt="2023-12-05T03:41:00.503" v="120"/>
            <ac:grpSpMkLst>
              <pc:docMk/>
              <pc:sldMasterMk cId="0" sldId="2147483648"/>
              <pc:sldLayoutMk cId="0" sldId="2147483659"/>
              <ac:grpSpMk id="8" creationId="{57E76C4D-8E0B-5A5F-BD3A-F5014DECC7B5}"/>
            </ac:grpSpMkLst>
          </pc:grpChg>
          <pc:picChg chg="mod">
            <ac:chgData name="Nicholas Pellegrino" userId="b49ed45e-6294-4b4c-abca-28eb42d90bed" providerId="ADAL" clId="{531C5675-7D2B-4146-9B85-A424305B7366}" dt="2023-12-05T03:41:00.503" v="120"/>
            <ac:picMkLst>
              <pc:docMk/>
              <pc:sldMasterMk cId="0" sldId="2147483648"/>
              <pc:sldLayoutMk cId="0" sldId="2147483659"/>
              <ac:picMk id="10" creationId="{E7ADE688-C6AF-B5C1-46FC-FE9B602CEE43}"/>
            </ac:picMkLst>
          </pc:picChg>
          <pc:cxnChg chg="add mod">
            <ac:chgData name="Nicholas Pellegrino" userId="b49ed45e-6294-4b4c-abca-28eb42d90bed" providerId="ADAL" clId="{531C5675-7D2B-4146-9B85-A424305B7366}" dt="2023-12-05T03:41:00.503" v="120"/>
            <ac:cxnSpMkLst>
              <pc:docMk/>
              <pc:sldMasterMk cId="0" sldId="2147483648"/>
              <pc:sldLayoutMk cId="0" sldId="2147483659"/>
              <ac:cxnSpMk id="7" creationId="{36F30A93-E5A1-324C-63CF-C8C694D58B12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28.902" v="254"/>
          <pc:sldLayoutMkLst>
            <pc:docMk/>
            <pc:sldMasterMk cId="0" sldId="2147483648"/>
            <pc:sldLayoutMk cId="0" sldId="2147483660"/>
          </pc:sldLayoutMkLst>
          <pc:spChg chg="del">
            <ac:chgData name="Nicholas Pellegrino" userId="b49ed45e-6294-4b4c-abca-28eb42d90bed" providerId="ADAL" clId="{531C5675-7D2B-4146-9B85-A424305B7366}" dt="2023-12-05T03:42:37.118" v="143" actId="478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2.066" v="106"/>
            <ac:spMkLst>
              <pc:docMk/>
              <pc:sldMasterMk cId="0" sldId="2147483648"/>
              <pc:sldLayoutMk cId="0" sldId="2147483660"/>
              <ac:spMk id="5" creationId="{B293F687-C0B0-EDDC-E0B9-590CB2BB647C}"/>
            </ac:spMkLst>
          </pc:spChg>
          <pc:spChg chg="add del mod">
            <ac:chgData name="Nicholas Pellegrino" userId="b49ed45e-6294-4b4c-abca-28eb42d90bed" providerId="ADAL" clId="{531C5675-7D2B-4146-9B85-A424305B7366}" dt="2023-12-05T03:49:28.598" v="253" actId="478"/>
            <ac:spMkLst>
              <pc:docMk/>
              <pc:sldMasterMk cId="0" sldId="2147483648"/>
              <pc:sldLayoutMk cId="0" sldId="2147483660"/>
              <ac:spMk id="6" creationId="{0C175F3F-2EFA-DD1E-0F25-AA8844A2C848}"/>
            </ac:spMkLst>
          </pc:spChg>
          <pc:spChg chg="add mod">
            <ac:chgData name="Nicholas Pellegrino" userId="b49ed45e-6294-4b4c-abca-28eb42d90bed" providerId="ADAL" clId="{531C5675-7D2B-4146-9B85-A424305B7366}" dt="2023-12-05T03:41:01.536" v="121"/>
            <ac:spMkLst>
              <pc:docMk/>
              <pc:sldMasterMk cId="0" sldId="2147483648"/>
              <pc:sldLayoutMk cId="0" sldId="2147483660"/>
              <ac:spMk id="7" creationId="{44F8524C-D0BC-5B86-5207-BFF6E54E30BE}"/>
            </ac:spMkLst>
          </pc:spChg>
          <pc:spChg chg="mod">
            <ac:chgData name="Nicholas Pellegrino" userId="b49ed45e-6294-4b4c-abca-28eb42d90bed" providerId="ADAL" clId="{531C5675-7D2B-4146-9B85-A424305B7366}" dt="2023-12-05T03:41:01.536" v="121"/>
            <ac:spMkLst>
              <pc:docMk/>
              <pc:sldMasterMk cId="0" sldId="2147483648"/>
              <pc:sldLayoutMk cId="0" sldId="2147483660"/>
              <ac:spMk id="10" creationId="{42636BB1-57A1-9D46-6291-8F693A3CBD82}"/>
            </ac:spMkLst>
          </pc:spChg>
          <pc:spChg chg="add mod">
            <ac:chgData name="Nicholas Pellegrino" userId="b49ed45e-6294-4b4c-abca-28eb42d90bed" providerId="ADAL" clId="{531C5675-7D2B-4146-9B85-A424305B7366}" dt="2023-12-05T03:42:37.449" v="144"/>
            <ac:spMkLst>
              <pc:docMk/>
              <pc:sldMasterMk cId="0" sldId="2147483648"/>
              <pc:sldLayoutMk cId="0" sldId="2147483660"/>
              <ac:spMk id="12" creationId="{221D9442-1DB0-8D4D-6596-DBB54A4FB326}"/>
            </ac:spMkLst>
          </pc:spChg>
          <pc:spChg chg="add mod">
            <ac:chgData name="Nicholas Pellegrino" userId="b49ed45e-6294-4b4c-abca-28eb42d90bed" providerId="ADAL" clId="{531C5675-7D2B-4146-9B85-A424305B7366}" dt="2023-12-05T03:49:28.902" v="254"/>
            <ac:spMkLst>
              <pc:docMk/>
              <pc:sldMasterMk cId="0" sldId="2147483648"/>
              <pc:sldLayoutMk cId="0" sldId="2147483660"/>
              <ac:spMk id="13" creationId="{08BD9258-A458-B96D-029C-12A5D75D5BC8}"/>
            </ac:spMkLst>
          </pc:spChg>
          <pc:grpChg chg="add mod">
            <ac:chgData name="Nicholas Pellegrino" userId="b49ed45e-6294-4b4c-abca-28eb42d90bed" providerId="ADAL" clId="{531C5675-7D2B-4146-9B85-A424305B7366}" dt="2023-12-05T03:41:01.536" v="121"/>
            <ac:grpSpMkLst>
              <pc:docMk/>
              <pc:sldMasterMk cId="0" sldId="2147483648"/>
              <pc:sldLayoutMk cId="0" sldId="2147483660"/>
              <ac:grpSpMk id="9" creationId="{D25A8A02-5211-3D15-8D8F-50FE267A8AB0}"/>
            </ac:grpSpMkLst>
          </pc:grpChg>
          <pc:picChg chg="mod">
            <ac:chgData name="Nicholas Pellegrino" userId="b49ed45e-6294-4b4c-abca-28eb42d90bed" providerId="ADAL" clId="{531C5675-7D2B-4146-9B85-A424305B7366}" dt="2023-12-05T03:41:01.536" v="121"/>
            <ac:picMkLst>
              <pc:docMk/>
              <pc:sldMasterMk cId="0" sldId="2147483648"/>
              <pc:sldLayoutMk cId="0" sldId="2147483660"/>
              <ac:picMk id="11" creationId="{94D8C600-3C68-F0B2-B723-A1BE60B9A886}"/>
            </ac:picMkLst>
          </pc:picChg>
          <pc:cxnChg chg="add mod">
            <ac:chgData name="Nicholas Pellegrino" userId="b49ed45e-6294-4b4c-abca-28eb42d90bed" providerId="ADAL" clId="{531C5675-7D2B-4146-9B85-A424305B7366}" dt="2023-12-05T03:41:01.536" v="121"/>
            <ac:cxnSpMkLst>
              <pc:docMk/>
              <pc:sldMasterMk cId="0" sldId="2147483648"/>
              <pc:sldLayoutMk cId="0" sldId="2147483660"/>
              <ac:cxnSpMk id="8" creationId="{5E0DF27D-0AFB-90DE-9C9D-A50DD7A516E0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33.231" v="256"/>
          <pc:sldLayoutMkLst>
            <pc:docMk/>
            <pc:sldMasterMk cId="0" sldId="2147483648"/>
            <pc:sldLayoutMk cId="0" sldId="2147483661"/>
          </pc:sldLayoutMkLst>
          <pc:spChg chg="del">
            <ac:chgData name="Nicholas Pellegrino" userId="b49ed45e-6294-4b4c-abca-28eb42d90bed" providerId="ADAL" clId="{531C5675-7D2B-4146-9B85-A424305B7366}" dt="2023-12-05T03:42:40.607" v="145" actId="478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2.846" v="107"/>
            <ac:spMkLst>
              <pc:docMk/>
              <pc:sldMasterMk cId="0" sldId="2147483648"/>
              <pc:sldLayoutMk cId="0" sldId="2147483661"/>
              <ac:spMk id="5" creationId="{1F0AC401-AA61-01DB-4FC5-BCF2DB4E0D4C}"/>
            </ac:spMkLst>
          </pc:spChg>
          <pc:spChg chg="add del mod">
            <ac:chgData name="Nicholas Pellegrino" userId="b49ed45e-6294-4b4c-abca-28eb42d90bed" providerId="ADAL" clId="{531C5675-7D2B-4146-9B85-A424305B7366}" dt="2023-12-05T03:49:32.883" v="255" actId="478"/>
            <ac:spMkLst>
              <pc:docMk/>
              <pc:sldMasterMk cId="0" sldId="2147483648"/>
              <pc:sldLayoutMk cId="0" sldId="2147483661"/>
              <ac:spMk id="6" creationId="{0E9692AE-A5D1-47F7-3ADA-432CFF36A44D}"/>
            </ac:spMkLst>
          </pc:spChg>
          <pc:spChg chg="add mod">
            <ac:chgData name="Nicholas Pellegrino" userId="b49ed45e-6294-4b4c-abca-28eb42d90bed" providerId="ADAL" clId="{531C5675-7D2B-4146-9B85-A424305B7366}" dt="2023-12-05T03:41:02.354" v="122"/>
            <ac:spMkLst>
              <pc:docMk/>
              <pc:sldMasterMk cId="0" sldId="2147483648"/>
              <pc:sldLayoutMk cId="0" sldId="2147483661"/>
              <ac:spMk id="7" creationId="{1B43B770-4E61-DDC4-1FFA-2070AEB7B17A}"/>
            </ac:spMkLst>
          </pc:spChg>
          <pc:spChg chg="mod">
            <ac:chgData name="Nicholas Pellegrino" userId="b49ed45e-6294-4b4c-abca-28eb42d90bed" providerId="ADAL" clId="{531C5675-7D2B-4146-9B85-A424305B7366}" dt="2023-12-05T03:41:02.354" v="122"/>
            <ac:spMkLst>
              <pc:docMk/>
              <pc:sldMasterMk cId="0" sldId="2147483648"/>
              <pc:sldLayoutMk cId="0" sldId="2147483661"/>
              <ac:spMk id="10" creationId="{4A304DB5-B09D-3581-8D7E-0D1D2ABE1F8B}"/>
            </ac:spMkLst>
          </pc:spChg>
          <pc:spChg chg="add mod">
            <ac:chgData name="Nicholas Pellegrino" userId="b49ed45e-6294-4b4c-abca-28eb42d90bed" providerId="ADAL" clId="{531C5675-7D2B-4146-9B85-A424305B7366}" dt="2023-12-05T03:42:40.896" v="146"/>
            <ac:spMkLst>
              <pc:docMk/>
              <pc:sldMasterMk cId="0" sldId="2147483648"/>
              <pc:sldLayoutMk cId="0" sldId="2147483661"/>
              <ac:spMk id="12" creationId="{FD921EA3-4950-3B42-26B1-813CE57C4BA5}"/>
            </ac:spMkLst>
          </pc:spChg>
          <pc:spChg chg="add mod">
            <ac:chgData name="Nicholas Pellegrino" userId="b49ed45e-6294-4b4c-abca-28eb42d90bed" providerId="ADAL" clId="{531C5675-7D2B-4146-9B85-A424305B7366}" dt="2023-12-05T03:49:33.231" v="256"/>
            <ac:spMkLst>
              <pc:docMk/>
              <pc:sldMasterMk cId="0" sldId="2147483648"/>
              <pc:sldLayoutMk cId="0" sldId="2147483661"/>
              <ac:spMk id="13" creationId="{8954553B-B95C-0CD6-29ED-8D362B0F4E6E}"/>
            </ac:spMkLst>
          </pc:spChg>
          <pc:grpChg chg="add mod">
            <ac:chgData name="Nicholas Pellegrino" userId="b49ed45e-6294-4b4c-abca-28eb42d90bed" providerId="ADAL" clId="{531C5675-7D2B-4146-9B85-A424305B7366}" dt="2023-12-05T03:41:02.354" v="122"/>
            <ac:grpSpMkLst>
              <pc:docMk/>
              <pc:sldMasterMk cId="0" sldId="2147483648"/>
              <pc:sldLayoutMk cId="0" sldId="2147483661"/>
              <ac:grpSpMk id="9" creationId="{9E70E376-B911-20DA-2B12-402BD35B18AD}"/>
            </ac:grpSpMkLst>
          </pc:grpChg>
          <pc:picChg chg="mod">
            <ac:chgData name="Nicholas Pellegrino" userId="b49ed45e-6294-4b4c-abca-28eb42d90bed" providerId="ADAL" clId="{531C5675-7D2B-4146-9B85-A424305B7366}" dt="2023-12-05T03:41:02.354" v="122"/>
            <ac:picMkLst>
              <pc:docMk/>
              <pc:sldMasterMk cId="0" sldId="2147483648"/>
              <pc:sldLayoutMk cId="0" sldId="2147483661"/>
              <ac:picMk id="11" creationId="{03918484-AED0-BC2B-73A4-876AE1F80EB5}"/>
            </ac:picMkLst>
          </pc:picChg>
          <pc:cxnChg chg="add mod">
            <ac:chgData name="Nicholas Pellegrino" userId="b49ed45e-6294-4b4c-abca-28eb42d90bed" providerId="ADAL" clId="{531C5675-7D2B-4146-9B85-A424305B7366}" dt="2023-12-05T03:41:02.354" v="122"/>
            <ac:cxnSpMkLst>
              <pc:docMk/>
              <pc:sldMasterMk cId="0" sldId="2147483648"/>
              <pc:sldLayoutMk cId="0" sldId="2147483661"/>
              <ac:cxnSpMk id="8" creationId="{79C97611-7FFC-E4FF-FF65-06026F8BD546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36.588" v="258"/>
          <pc:sldLayoutMkLst>
            <pc:docMk/>
            <pc:sldMasterMk cId="0" sldId="2147483648"/>
            <pc:sldLayoutMk cId="0" sldId="2147483662"/>
          </pc:sldLayoutMkLst>
          <pc:spChg chg="del">
            <ac:chgData name="Nicholas Pellegrino" userId="b49ed45e-6294-4b4c-abca-28eb42d90bed" providerId="ADAL" clId="{531C5675-7D2B-4146-9B85-A424305B7366}" dt="2023-12-05T03:42:44.228" v="147" actId="478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4.739" v="108"/>
            <ac:spMkLst>
              <pc:docMk/>
              <pc:sldMasterMk cId="0" sldId="2147483648"/>
              <pc:sldLayoutMk cId="0" sldId="2147483662"/>
              <ac:spMk id="6" creationId="{3E5EA10A-3DB0-D794-B244-EA69935B733E}"/>
            </ac:spMkLst>
          </pc:spChg>
          <pc:spChg chg="add del mod">
            <ac:chgData name="Nicholas Pellegrino" userId="b49ed45e-6294-4b4c-abca-28eb42d90bed" providerId="ADAL" clId="{531C5675-7D2B-4146-9B85-A424305B7366}" dt="2023-12-05T03:49:36.133" v="257" actId="478"/>
            <ac:spMkLst>
              <pc:docMk/>
              <pc:sldMasterMk cId="0" sldId="2147483648"/>
              <pc:sldLayoutMk cId="0" sldId="2147483662"/>
              <ac:spMk id="7" creationId="{8E595E20-C190-D634-0CA1-9D23BBF6B6BC}"/>
            </ac:spMkLst>
          </pc:spChg>
          <pc:spChg chg="add mod">
            <ac:chgData name="Nicholas Pellegrino" userId="b49ed45e-6294-4b4c-abca-28eb42d90bed" providerId="ADAL" clId="{531C5675-7D2B-4146-9B85-A424305B7366}" dt="2023-12-05T03:41:03.496" v="123"/>
            <ac:spMkLst>
              <pc:docMk/>
              <pc:sldMasterMk cId="0" sldId="2147483648"/>
              <pc:sldLayoutMk cId="0" sldId="2147483662"/>
              <ac:spMk id="8" creationId="{39EA774D-2408-EE57-D70A-BCF7DA3C1DB5}"/>
            </ac:spMkLst>
          </pc:spChg>
          <pc:spChg chg="mod">
            <ac:chgData name="Nicholas Pellegrino" userId="b49ed45e-6294-4b4c-abca-28eb42d90bed" providerId="ADAL" clId="{531C5675-7D2B-4146-9B85-A424305B7366}" dt="2023-12-05T03:41:03.496" v="123"/>
            <ac:spMkLst>
              <pc:docMk/>
              <pc:sldMasterMk cId="0" sldId="2147483648"/>
              <pc:sldLayoutMk cId="0" sldId="2147483662"/>
              <ac:spMk id="11" creationId="{94DB585A-80E8-87DD-3EA0-E3DEB7462A2A}"/>
            </ac:spMkLst>
          </pc:spChg>
          <pc:spChg chg="add mod">
            <ac:chgData name="Nicholas Pellegrino" userId="b49ed45e-6294-4b4c-abca-28eb42d90bed" providerId="ADAL" clId="{531C5675-7D2B-4146-9B85-A424305B7366}" dt="2023-12-05T03:42:44.534" v="148"/>
            <ac:spMkLst>
              <pc:docMk/>
              <pc:sldMasterMk cId="0" sldId="2147483648"/>
              <pc:sldLayoutMk cId="0" sldId="2147483662"/>
              <ac:spMk id="13" creationId="{015DA819-0EDC-4CDD-8A38-A5F02064B164}"/>
            </ac:spMkLst>
          </pc:spChg>
          <pc:spChg chg="add mod">
            <ac:chgData name="Nicholas Pellegrino" userId="b49ed45e-6294-4b4c-abca-28eb42d90bed" providerId="ADAL" clId="{531C5675-7D2B-4146-9B85-A424305B7366}" dt="2023-12-05T03:49:36.588" v="258"/>
            <ac:spMkLst>
              <pc:docMk/>
              <pc:sldMasterMk cId="0" sldId="2147483648"/>
              <pc:sldLayoutMk cId="0" sldId="2147483662"/>
              <ac:spMk id="14" creationId="{3C2380F1-E5CD-3BD9-D131-17679FB7FBC6}"/>
            </ac:spMkLst>
          </pc:spChg>
          <pc:grpChg chg="add mod">
            <ac:chgData name="Nicholas Pellegrino" userId="b49ed45e-6294-4b4c-abca-28eb42d90bed" providerId="ADAL" clId="{531C5675-7D2B-4146-9B85-A424305B7366}" dt="2023-12-05T03:41:03.496" v="123"/>
            <ac:grpSpMkLst>
              <pc:docMk/>
              <pc:sldMasterMk cId="0" sldId="2147483648"/>
              <pc:sldLayoutMk cId="0" sldId="2147483662"/>
              <ac:grpSpMk id="10" creationId="{57A94179-48B4-DA56-537B-B7C43DF8A323}"/>
            </ac:grpSpMkLst>
          </pc:grpChg>
          <pc:picChg chg="mod">
            <ac:chgData name="Nicholas Pellegrino" userId="b49ed45e-6294-4b4c-abca-28eb42d90bed" providerId="ADAL" clId="{531C5675-7D2B-4146-9B85-A424305B7366}" dt="2023-12-05T03:41:03.496" v="123"/>
            <ac:picMkLst>
              <pc:docMk/>
              <pc:sldMasterMk cId="0" sldId="2147483648"/>
              <pc:sldLayoutMk cId="0" sldId="2147483662"/>
              <ac:picMk id="12" creationId="{B70F04AA-931D-E5FD-C714-53346273C449}"/>
            </ac:picMkLst>
          </pc:picChg>
          <pc:cxnChg chg="add mod">
            <ac:chgData name="Nicholas Pellegrino" userId="b49ed45e-6294-4b4c-abca-28eb42d90bed" providerId="ADAL" clId="{531C5675-7D2B-4146-9B85-A424305B7366}" dt="2023-12-05T03:41:03.496" v="123"/>
            <ac:cxnSpMkLst>
              <pc:docMk/>
              <pc:sldMasterMk cId="0" sldId="2147483648"/>
              <pc:sldLayoutMk cId="0" sldId="2147483662"/>
              <ac:cxnSpMk id="9" creationId="{5E9D7DE3-27DE-A742-BA78-EA2DAC15E890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47.433" v="260"/>
          <pc:sldLayoutMkLst>
            <pc:docMk/>
            <pc:sldMasterMk cId="0" sldId="2147483648"/>
            <pc:sldLayoutMk cId="0" sldId="2147483663"/>
          </pc:sldLayoutMkLst>
          <pc:spChg chg="del">
            <ac:chgData name="Nicholas Pellegrino" userId="b49ed45e-6294-4b4c-abca-28eb42d90bed" providerId="ADAL" clId="{531C5675-7D2B-4146-9B85-A424305B7366}" dt="2023-12-05T03:42:47.166" v="149" actId="478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5.392" v="109"/>
            <ac:spMkLst>
              <pc:docMk/>
              <pc:sldMasterMk cId="0" sldId="2147483648"/>
              <pc:sldLayoutMk cId="0" sldId="2147483663"/>
              <ac:spMk id="7" creationId="{6BC9EA50-BD06-8A6D-43D2-FD189D2C9FAA}"/>
            </ac:spMkLst>
          </pc:spChg>
          <pc:spChg chg="add del mod">
            <ac:chgData name="Nicholas Pellegrino" userId="b49ed45e-6294-4b4c-abca-28eb42d90bed" providerId="ADAL" clId="{531C5675-7D2B-4146-9B85-A424305B7366}" dt="2023-12-05T03:49:47.110" v="259" actId="478"/>
            <ac:spMkLst>
              <pc:docMk/>
              <pc:sldMasterMk cId="0" sldId="2147483648"/>
              <pc:sldLayoutMk cId="0" sldId="2147483663"/>
              <ac:spMk id="8" creationId="{CFC3EB5A-6DB1-2353-CB2B-4CC677C08734}"/>
            </ac:spMkLst>
          </pc:spChg>
          <pc:spChg chg="add mod">
            <ac:chgData name="Nicholas Pellegrino" userId="b49ed45e-6294-4b4c-abca-28eb42d90bed" providerId="ADAL" clId="{531C5675-7D2B-4146-9B85-A424305B7366}" dt="2023-12-05T03:41:04.610" v="124"/>
            <ac:spMkLst>
              <pc:docMk/>
              <pc:sldMasterMk cId="0" sldId="2147483648"/>
              <pc:sldLayoutMk cId="0" sldId="2147483663"/>
              <ac:spMk id="9" creationId="{8FDD5295-D6C2-674F-FC93-E59310DF4427}"/>
            </ac:spMkLst>
          </pc:spChg>
          <pc:spChg chg="mod">
            <ac:chgData name="Nicholas Pellegrino" userId="b49ed45e-6294-4b4c-abca-28eb42d90bed" providerId="ADAL" clId="{531C5675-7D2B-4146-9B85-A424305B7366}" dt="2023-12-05T03:41:04.610" v="124"/>
            <ac:spMkLst>
              <pc:docMk/>
              <pc:sldMasterMk cId="0" sldId="2147483648"/>
              <pc:sldLayoutMk cId="0" sldId="2147483663"/>
              <ac:spMk id="12" creationId="{364A3D36-94E1-839A-E93D-F8335D3FE12B}"/>
            </ac:spMkLst>
          </pc:spChg>
          <pc:spChg chg="add mod">
            <ac:chgData name="Nicholas Pellegrino" userId="b49ed45e-6294-4b4c-abca-28eb42d90bed" providerId="ADAL" clId="{531C5675-7D2B-4146-9B85-A424305B7366}" dt="2023-12-05T03:42:47.525" v="150"/>
            <ac:spMkLst>
              <pc:docMk/>
              <pc:sldMasterMk cId="0" sldId="2147483648"/>
              <pc:sldLayoutMk cId="0" sldId="2147483663"/>
              <ac:spMk id="14" creationId="{7D9E541A-B262-35DD-A1C1-C0B9528940B6}"/>
            </ac:spMkLst>
          </pc:spChg>
          <pc:spChg chg="add mod">
            <ac:chgData name="Nicholas Pellegrino" userId="b49ed45e-6294-4b4c-abca-28eb42d90bed" providerId="ADAL" clId="{531C5675-7D2B-4146-9B85-A424305B7366}" dt="2023-12-05T03:49:47.433" v="260"/>
            <ac:spMkLst>
              <pc:docMk/>
              <pc:sldMasterMk cId="0" sldId="2147483648"/>
              <pc:sldLayoutMk cId="0" sldId="2147483663"/>
              <ac:spMk id="15" creationId="{D1EE7246-92E4-1024-C9FE-12685E9F6AFD}"/>
            </ac:spMkLst>
          </pc:spChg>
          <pc:grpChg chg="add mod">
            <ac:chgData name="Nicholas Pellegrino" userId="b49ed45e-6294-4b4c-abca-28eb42d90bed" providerId="ADAL" clId="{531C5675-7D2B-4146-9B85-A424305B7366}" dt="2023-12-05T03:41:04.610" v="124"/>
            <ac:grpSpMkLst>
              <pc:docMk/>
              <pc:sldMasterMk cId="0" sldId="2147483648"/>
              <pc:sldLayoutMk cId="0" sldId="2147483663"/>
              <ac:grpSpMk id="11" creationId="{C2E7A261-CF53-21CE-035B-73CEEE80AE11}"/>
            </ac:grpSpMkLst>
          </pc:grpChg>
          <pc:picChg chg="mod">
            <ac:chgData name="Nicholas Pellegrino" userId="b49ed45e-6294-4b4c-abca-28eb42d90bed" providerId="ADAL" clId="{531C5675-7D2B-4146-9B85-A424305B7366}" dt="2023-12-05T03:41:04.610" v="124"/>
            <ac:picMkLst>
              <pc:docMk/>
              <pc:sldMasterMk cId="0" sldId="2147483648"/>
              <pc:sldLayoutMk cId="0" sldId="2147483663"/>
              <ac:picMk id="13" creationId="{E0D49F20-CAF8-5EFE-2E17-5D75B0A0E27A}"/>
            </ac:picMkLst>
          </pc:picChg>
          <pc:cxnChg chg="add mod">
            <ac:chgData name="Nicholas Pellegrino" userId="b49ed45e-6294-4b4c-abca-28eb42d90bed" providerId="ADAL" clId="{531C5675-7D2B-4146-9B85-A424305B7366}" dt="2023-12-05T03:41:04.610" v="124"/>
            <ac:cxnSpMkLst>
              <pc:docMk/>
              <pc:sldMasterMk cId="0" sldId="2147483648"/>
              <pc:sldLayoutMk cId="0" sldId="2147483663"/>
              <ac:cxnSpMk id="10" creationId="{1E3ACDE1-7DE0-6451-A35F-77977D6FE2C6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50.598" v="262"/>
          <pc:sldLayoutMkLst>
            <pc:docMk/>
            <pc:sldMasterMk cId="0" sldId="2147483648"/>
            <pc:sldLayoutMk cId="0" sldId="2147483664"/>
          </pc:sldLayoutMkLst>
          <pc:spChg chg="del">
            <ac:chgData name="Nicholas Pellegrino" userId="b49ed45e-6294-4b4c-abca-28eb42d90bed" providerId="ADAL" clId="{531C5675-7D2B-4146-9B85-A424305B7366}" dt="2023-12-05T03:42:49.895" v="151" actId="478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6.059" v="110"/>
            <ac:spMkLst>
              <pc:docMk/>
              <pc:sldMasterMk cId="0" sldId="2147483648"/>
              <pc:sldLayoutMk cId="0" sldId="2147483664"/>
              <ac:spMk id="6" creationId="{790D6ABE-45C2-5959-22AB-B2187F0F702A}"/>
            </ac:spMkLst>
          </pc:spChg>
          <pc:spChg chg="add del mod">
            <ac:chgData name="Nicholas Pellegrino" userId="b49ed45e-6294-4b4c-abca-28eb42d90bed" providerId="ADAL" clId="{531C5675-7D2B-4146-9B85-A424305B7366}" dt="2023-12-05T03:49:50.260" v="261" actId="478"/>
            <ac:spMkLst>
              <pc:docMk/>
              <pc:sldMasterMk cId="0" sldId="2147483648"/>
              <pc:sldLayoutMk cId="0" sldId="2147483664"/>
              <ac:spMk id="7" creationId="{7C895AC0-3304-90AA-3B1F-08F05CCDD973}"/>
            </ac:spMkLst>
          </pc:spChg>
          <pc:spChg chg="add mod">
            <ac:chgData name="Nicholas Pellegrino" userId="b49ed45e-6294-4b4c-abca-28eb42d90bed" providerId="ADAL" clId="{531C5675-7D2B-4146-9B85-A424305B7366}" dt="2023-12-05T03:41:05.172" v="125"/>
            <ac:spMkLst>
              <pc:docMk/>
              <pc:sldMasterMk cId="0" sldId="2147483648"/>
              <pc:sldLayoutMk cId="0" sldId="2147483664"/>
              <ac:spMk id="8" creationId="{A1A2B276-4C68-5D86-FFCE-EB785DDB1DDF}"/>
            </ac:spMkLst>
          </pc:spChg>
          <pc:spChg chg="mod">
            <ac:chgData name="Nicholas Pellegrino" userId="b49ed45e-6294-4b4c-abca-28eb42d90bed" providerId="ADAL" clId="{531C5675-7D2B-4146-9B85-A424305B7366}" dt="2023-12-05T03:41:05.172" v="125"/>
            <ac:spMkLst>
              <pc:docMk/>
              <pc:sldMasterMk cId="0" sldId="2147483648"/>
              <pc:sldLayoutMk cId="0" sldId="2147483664"/>
              <ac:spMk id="11" creationId="{CE0E6DC6-B22D-DC03-4602-687215260611}"/>
            </ac:spMkLst>
          </pc:spChg>
          <pc:spChg chg="add mod">
            <ac:chgData name="Nicholas Pellegrino" userId="b49ed45e-6294-4b4c-abca-28eb42d90bed" providerId="ADAL" clId="{531C5675-7D2B-4146-9B85-A424305B7366}" dt="2023-12-05T03:42:50.178" v="152"/>
            <ac:spMkLst>
              <pc:docMk/>
              <pc:sldMasterMk cId="0" sldId="2147483648"/>
              <pc:sldLayoutMk cId="0" sldId="2147483664"/>
              <ac:spMk id="13" creationId="{E53CD2E8-36F1-BCE3-70FB-B971AB212089}"/>
            </ac:spMkLst>
          </pc:spChg>
          <pc:spChg chg="add mod">
            <ac:chgData name="Nicholas Pellegrino" userId="b49ed45e-6294-4b4c-abca-28eb42d90bed" providerId="ADAL" clId="{531C5675-7D2B-4146-9B85-A424305B7366}" dt="2023-12-05T03:49:50.598" v="262"/>
            <ac:spMkLst>
              <pc:docMk/>
              <pc:sldMasterMk cId="0" sldId="2147483648"/>
              <pc:sldLayoutMk cId="0" sldId="2147483664"/>
              <ac:spMk id="14" creationId="{7D74E285-CE63-35B2-623D-2170A9CBEB57}"/>
            </ac:spMkLst>
          </pc:spChg>
          <pc:grpChg chg="add mod">
            <ac:chgData name="Nicholas Pellegrino" userId="b49ed45e-6294-4b4c-abca-28eb42d90bed" providerId="ADAL" clId="{531C5675-7D2B-4146-9B85-A424305B7366}" dt="2023-12-05T03:41:05.172" v="125"/>
            <ac:grpSpMkLst>
              <pc:docMk/>
              <pc:sldMasterMk cId="0" sldId="2147483648"/>
              <pc:sldLayoutMk cId="0" sldId="2147483664"/>
              <ac:grpSpMk id="10" creationId="{F7A8C04C-8A5D-BE1A-CA1C-7FC05522C73F}"/>
            </ac:grpSpMkLst>
          </pc:grpChg>
          <pc:picChg chg="mod">
            <ac:chgData name="Nicholas Pellegrino" userId="b49ed45e-6294-4b4c-abca-28eb42d90bed" providerId="ADAL" clId="{531C5675-7D2B-4146-9B85-A424305B7366}" dt="2023-12-05T03:41:05.172" v="125"/>
            <ac:picMkLst>
              <pc:docMk/>
              <pc:sldMasterMk cId="0" sldId="2147483648"/>
              <pc:sldLayoutMk cId="0" sldId="2147483664"/>
              <ac:picMk id="12" creationId="{1E4F0CB0-4A38-A08D-5074-F1BEE6181641}"/>
            </ac:picMkLst>
          </pc:picChg>
          <pc:cxnChg chg="add mod">
            <ac:chgData name="Nicholas Pellegrino" userId="b49ed45e-6294-4b4c-abca-28eb42d90bed" providerId="ADAL" clId="{531C5675-7D2B-4146-9B85-A424305B7366}" dt="2023-12-05T03:41:05.172" v="125"/>
            <ac:cxnSpMkLst>
              <pc:docMk/>
              <pc:sldMasterMk cId="0" sldId="2147483648"/>
              <pc:sldLayoutMk cId="0" sldId="2147483664"/>
              <ac:cxnSpMk id="9" creationId="{F2BA4DBF-D4CF-EA52-550B-C6D4C99EDE5A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53.378" v="264"/>
          <pc:sldLayoutMkLst>
            <pc:docMk/>
            <pc:sldMasterMk cId="0" sldId="2147483648"/>
            <pc:sldLayoutMk cId="0" sldId="2147483666"/>
          </pc:sldLayoutMkLst>
          <pc:spChg chg="del">
            <ac:chgData name="Nicholas Pellegrino" userId="b49ed45e-6294-4b4c-abca-28eb42d90bed" providerId="ADAL" clId="{531C5675-7D2B-4146-9B85-A424305B7366}" dt="2023-12-05T03:42:52.866" v="153" actId="478"/>
            <ac:spMkLst>
              <pc:docMk/>
              <pc:sldMasterMk cId="0" sldId="2147483648"/>
              <pc:sldLayoutMk cId="0" sldId="2147483666"/>
              <ac:spMk id="2" creationId="{00000000-0000-0000-0000-000000000000}"/>
            </ac:spMkLst>
          </pc:spChg>
          <pc:spChg chg="add mod">
            <ac:chgData name="Nicholas Pellegrino" userId="b49ed45e-6294-4b4c-abca-28eb42d90bed" providerId="ADAL" clId="{531C5675-7D2B-4146-9B85-A424305B7366}" dt="2023-12-05T03:40:36.789" v="111"/>
            <ac:spMkLst>
              <pc:docMk/>
              <pc:sldMasterMk cId="0" sldId="2147483648"/>
              <pc:sldLayoutMk cId="0" sldId="2147483666"/>
              <ac:spMk id="6" creationId="{E45287BC-F494-EFC2-BB6B-3861D01AE672}"/>
            </ac:spMkLst>
          </pc:spChg>
          <pc:spChg chg="add del mod">
            <ac:chgData name="Nicholas Pellegrino" userId="b49ed45e-6294-4b4c-abca-28eb42d90bed" providerId="ADAL" clId="{531C5675-7D2B-4146-9B85-A424305B7366}" dt="2023-12-05T03:49:53.108" v="263" actId="478"/>
            <ac:spMkLst>
              <pc:docMk/>
              <pc:sldMasterMk cId="0" sldId="2147483648"/>
              <pc:sldLayoutMk cId="0" sldId="2147483666"/>
              <ac:spMk id="7" creationId="{E5AB4767-1967-94D3-8C93-B8837E30D3A1}"/>
            </ac:spMkLst>
          </pc:spChg>
          <pc:spChg chg="add mod">
            <ac:chgData name="Nicholas Pellegrino" userId="b49ed45e-6294-4b4c-abca-28eb42d90bed" providerId="ADAL" clId="{531C5675-7D2B-4146-9B85-A424305B7366}" dt="2023-12-05T03:41:05.786" v="126"/>
            <ac:spMkLst>
              <pc:docMk/>
              <pc:sldMasterMk cId="0" sldId="2147483648"/>
              <pc:sldLayoutMk cId="0" sldId="2147483666"/>
              <ac:spMk id="8" creationId="{CA9E2E62-AE2B-F7D0-AB6B-CA075DF40B84}"/>
            </ac:spMkLst>
          </pc:spChg>
          <pc:spChg chg="mod">
            <ac:chgData name="Nicholas Pellegrino" userId="b49ed45e-6294-4b4c-abca-28eb42d90bed" providerId="ADAL" clId="{531C5675-7D2B-4146-9B85-A424305B7366}" dt="2023-12-05T03:41:05.786" v="126"/>
            <ac:spMkLst>
              <pc:docMk/>
              <pc:sldMasterMk cId="0" sldId="2147483648"/>
              <pc:sldLayoutMk cId="0" sldId="2147483666"/>
              <ac:spMk id="11" creationId="{4C5A2FF0-CA9C-19D5-98E0-F57A2D4F8171}"/>
            </ac:spMkLst>
          </pc:spChg>
          <pc:spChg chg="add mod">
            <ac:chgData name="Nicholas Pellegrino" userId="b49ed45e-6294-4b4c-abca-28eb42d90bed" providerId="ADAL" clId="{531C5675-7D2B-4146-9B85-A424305B7366}" dt="2023-12-05T03:42:53.261" v="154"/>
            <ac:spMkLst>
              <pc:docMk/>
              <pc:sldMasterMk cId="0" sldId="2147483648"/>
              <pc:sldLayoutMk cId="0" sldId="2147483666"/>
              <ac:spMk id="13" creationId="{0B0A9624-6400-FE1A-677D-0B7222E3A34D}"/>
            </ac:spMkLst>
          </pc:spChg>
          <pc:spChg chg="add mod">
            <ac:chgData name="Nicholas Pellegrino" userId="b49ed45e-6294-4b4c-abca-28eb42d90bed" providerId="ADAL" clId="{531C5675-7D2B-4146-9B85-A424305B7366}" dt="2023-12-05T03:49:53.378" v="264"/>
            <ac:spMkLst>
              <pc:docMk/>
              <pc:sldMasterMk cId="0" sldId="2147483648"/>
              <pc:sldLayoutMk cId="0" sldId="2147483666"/>
              <ac:spMk id="14" creationId="{220AABF0-605A-B403-F785-D20FF8F98B59}"/>
            </ac:spMkLst>
          </pc:spChg>
          <pc:grpChg chg="add mod">
            <ac:chgData name="Nicholas Pellegrino" userId="b49ed45e-6294-4b4c-abca-28eb42d90bed" providerId="ADAL" clId="{531C5675-7D2B-4146-9B85-A424305B7366}" dt="2023-12-05T03:41:05.786" v="126"/>
            <ac:grpSpMkLst>
              <pc:docMk/>
              <pc:sldMasterMk cId="0" sldId="2147483648"/>
              <pc:sldLayoutMk cId="0" sldId="2147483666"/>
              <ac:grpSpMk id="10" creationId="{800BEAB3-B356-AE12-EEF6-1672F77C817B}"/>
            </ac:grpSpMkLst>
          </pc:grpChg>
          <pc:picChg chg="mod">
            <ac:chgData name="Nicholas Pellegrino" userId="b49ed45e-6294-4b4c-abca-28eb42d90bed" providerId="ADAL" clId="{531C5675-7D2B-4146-9B85-A424305B7366}" dt="2023-12-05T03:41:05.786" v="126"/>
            <ac:picMkLst>
              <pc:docMk/>
              <pc:sldMasterMk cId="0" sldId="2147483648"/>
              <pc:sldLayoutMk cId="0" sldId="2147483666"/>
              <ac:picMk id="12" creationId="{4E57D135-4637-04E0-6369-EF0DB8DF726A}"/>
            </ac:picMkLst>
          </pc:picChg>
          <pc:cxnChg chg="add mod">
            <ac:chgData name="Nicholas Pellegrino" userId="b49ed45e-6294-4b4c-abca-28eb42d90bed" providerId="ADAL" clId="{531C5675-7D2B-4146-9B85-A424305B7366}" dt="2023-12-05T03:41:05.786" v="126"/>
            <ac:cxnSpMkLst>
              <pc:docMk/>
              <pc:sldMasterMk cId="0" sldId="2147483648"/>
              <pc:sldLayoutMk cId="0" sldId="2147483666"/>
              <ac:cxnSpMk id="9" creationId="{C4943A8C-F92E-DEA4-22C7-5F104DB9CAB1}"/>
            </ac:cxnSpMkLst>
          </pc:cxnChg>
        </pc:sldLayoutChg>
        <pc:sldLayoutChg chg="addSp delSp modSp mod">
          <pc:chgData name="Nicholas Pellegrino" userId="b49ed45e-6294-4b4c-abca-28eb42d90bed" providerId="ADAL" clId="{531C5675-7D2B-4146-9B85-A424305B7366}" dt="2023-12-05T03:49:19.131" v="248"/>
          <pc:sldLayoutMkLst>
            <pc:docMk/>
            <pc:sldMasterMk cId="0" sldId="2147483648"/>
            <pc:sldLayoutMk cId="1279914951" sldId="2147483667"/>
          </pc:sldLayoutMkLst>
          <pc:spChg chg="del">
            <ac:chgData name="Nicholas Pellegrino" userId="b49ed45e-6294-4b4c-abca-28eb42d90bed" providerId="ADAL" clId="{531C5675-7D2B-4146-9B85-A424305B7366}" dt="2023-12-05T03:49:18.819" v="247" actId="478"/>
            <ac:spMkLst>
              <pc:docMk/>
              <pc:sldMasterMk cId="0" sldId="2147483648"/>
              <pc:sldLayoutMk cId="1279914951" sldId="2147483667"/>
              <ac:spMk id="3" creationId="{4DA2DC7D-9090-FE0C-ED83-DC0B020F57A7}"/>
            </ac:spMkLst>
          </pc:spChg>
          <pc:spChg chg="del">
            <ac:chgData name="Nicholas Pellegrino" userId="b49ed45e-6294-4b4c-abca-28eb42d90bed" providerId="ADAL" clId="{531C5675-7D2B-4146-9B85-A424305B7366}" dt="2023-12-05T03:43:53.574" v="160" actId="478"/>
            <ac:spMkLst>
              <pc:docMk/>
              <pc:sldMasterMk cId="0" sldId="2147483648"/>
              <pc:sldLayoutMk cId="1279914951" sldId="2147483667"/>
              <ac:spMk id="4" creationId="{05B58D59-9E84-1E1D-279B-98F9D617F2B9}"/>
            </ac:spMkLst>
          </pc:spChg>
          <pc:spChg chg="add mod">
            <ac:chgData name="Nicholas Pellegrino" userId="b49ed45e-6294-4b4c-abca-28eb42d90bed" providerId="ADAL" clId="{531C5675-7D2B-4146-9B85-A424305B7366}" dt="2023-12-05T03:49:19.131" v="248"/>
            <ac:spMkLst>
              <pc:docMk/>
              <pc:sldMasterMk cId="0" sldId="2147483648"/>
              <pc:sldLayoutMk cId="1279914951" sldId="2147483667"/>
              <ac:spMk id="9" creationId="{876756E7-50D1-AAA1-E227-F7117CC3DC12}"/>
            </ac:spMkLst>
          </pc:spChg>
          <pc:grpChg chg="del">
            <ac:chgData name="Nicholas Pellegrino" userId="b49ed45e-6294-4b4c-abca-28eb42d90bed" providerId="ADAL" clId="{531C5675-7D2B-4146-9B85-A424305B7366}" dt="2023-12-05T03:43:57.387" v="162" actId="478"/>
            <ac:grpSpMkLst>
              <pc:docMk/>
              <pc:sldMasterMk cId="0" sldId="2147483648"/>
              <pc:sldLayoutMk cId="1279914951" sldId="2147483667"/>
              <ac:grpSpMk id="6" creationId="{919DB9B4-9C18-5055-AFDF-7600E4993743}"/>
            </ac:grpSpMkLst>
          </pc:grpChg>
          <pc:cxnChg chg="del">
            <ac:chgData name="Nicholas Pellegrino" userId="b49ed45e-6294-4b4c-abca-28eb42d90bed" providerId="ADAL" clId="{531C5675-7D2B-4146-9B85-A424305B7366}" dt="2023-12-05T03:43:54.250" v="161" actId="478"/>
            <ac:cxnSpMkLst>
              <pc:docMk/>
              <pc:sldMasterMk cId="0" sldId="2147483648"/>
              <pc:sldLayoutMk cId="1279914951" sldId="2147483667"/>
              <ac:cxnSpMk id="5" creationId="{365BA0B2-CB19-4137-8F3D-93D8075F0EFD}"/>
            </ac:cxnSpMkLst>
          </pc:cxnChg>
        </pc:sldLayoutChg>
      </pc:sldMasterChg>
    </pc:docChg>
  </pc:docChgLst>
  <pc:docChgLst>
    <pc:chgData name="Nicholas Pellegrino" userId="b49ed45e-6294-4b4c-abca-28eb42d90bed" providerId="ADAL" clId="{904A6FAE-E95B-4919-AF5F-C6086F4FACBD}"/>
    <pc:docChg chg="undo custSel modSld delMainMaster modMainMaster">
      <pc:chgData name="Nicholas Pellegrino" userId="b49ed45e-6294-4b4c-abca-28eb42d90bed" providerId="ADAL" clId="{904A6FAE-E95B-4919-AF5F-C6086F4FACBD}" dt="2023-12-05T11:02:18.965" v="32" actId="20577"/>
      <pc:docMkLst>
        <pc:docMk/>
      </pc:docMkLst>
      <pc:sldChg chg="modSp mod modClrScheme chgLayout">
        <pc:chgData name="Nicholas Pellegrino" userId="b49ed45e-6294-4b4c-abca-28eb42d90bed" providerId="ADAL" clId="{904A6FAE-E95B-4919-AF5F-C6086F4FACBD}" dt="2023-12-05T11:02:18.965" v="32" actId="20577"/>
        <pc:sldMkLst>
          <pc:docMk/>
          <pc:sldMk cId="2075008795" sldId="817"/>
        </pc:sldMkLst>
        <pc:spChg chg="mod ord">
          <ac:chgData name="Nicholas Pellegrino" userId="b49ed45e-6294-4b4c-abca-28eb42d90bed" providerId="ADAL" clId="{904A6FAE-E95B-4919-AF5F-C6086F4FACBD}" dt="2023-12-05T10:44:02.395" v="0" actId="700"/>
          <ac:spMkLst>
            <pc:docMk/>
            <pc:sldMk cId="2075008795" sldId="817"/>
            <ac:spMk id="2" creationId="{14356E83-3A14-4DDB-BDB2-66207D802B74}"/>
          </ac:spMkLst>
        </pc:spChg>
        <pc:spChg chg="mod ord">
          <ac:chgData name="Nicholas Pellegrino" userId="b49ed45e-6294-4b4c-abca-28eb42d90bed" providerId="ADAL" clId="{904A6FAE-E95B-4919-AF5F-C6086F4FACBD}" dt="2023-12-05T11:02:18.965" v="32" actId="20577"/>
          <ac:spMkLst>
            <pc:docMk/>
            <pc:sldMk cId="2075008795" sldId="817"/>
            <ac:spMk id="3" creationId="{823C8972-5ED0-485C-BC54-D35C00CF4F5E}"/>
          </ac:spMkLst>
        </pc:spChg>
      </pc:sldChg>
      <pc:sldChg chg="addSp delSp modSp mod modClrScheme chgLayout">
        <pc:chgData name="Nicholas Pellegrino" userId="b49ed45e-6294-4b4c-abca-28eb42d90bed" providerId="ADAL" clId="{904A6FAE-E95B-4919-AF5F-C6086F4FACBD}" dt="2023-12-05T10:44:15.553" v="1" actId="700"/>
        <pc:sldMkLst>
          <pc:docMk/>
          <pc:sldMk cId="3357666737" sldId="818"/>
        </pc:sldMkLst>
        <pc:spChg chg="del mod ord">
          <ac:chgData name="Nicholas Pellegrino" userId="b49ed45e-6294-4b4c-abca-28eb42d90bed" providerId="ADAL" clId="{904A6FAE-E95B-4919-AF5F-C6086F4FACBD}" dt="2023-12-05T10:44:15.553" v="1" actId="700"/>
          <ac:spMkLst>
            <pc:docMk/>
            <pc:sldMk cId="3357666737" sldId="818"/>
            <ac:spMk id="2" creationId="{5F1A9717-76A6-9232-837A-0B61CEE9CC67}"/>
          </ac:spMkLst>
        </pc:spChg>
        <pc:spChg chg="del mod ord">
          <ac:chgData name="Nicholas Pellegrino" userId="b49ed45e-6294-4b4c-abca-28eb42d90bed" providerId="ADAL" clId="{904A6FAE-E95B-4919-AF5F-C6086F4FACBD}" dt="2023-12-05T10:44:15.553" v="1" actId="700"/>
          <ac:spMkLst>
            <pc:docMk/>
            <pc:sldMk cId="3357666737" sldId="818"/>
            <ac:spMk id="3" creationId="{22C2AD41-6CD5-5A2E-F5E1-61821D4A90FA}"/>
          </ac:spMkLst>
        </pc:spChg>
        <pc:spChg chg="add mod ord">
          <ac:chgData name="Nicholas Pellegrino" userId="b49ed45e-6294-4b4c-abca-28eb42d90bed" providerId="ADAL" clId="{904A6FAE-E95B-4919-AF5F-C6086F4FACBD}" dt="2023-12-05T10:44:15.553" v="1" actId="700"/>
          <ac:spMkLst>
            <pc:docMk/>
            <pc:sldMk cId="3357666737" sldId="818"/>
            <ac:spMk id="4" creationId="{8E4C1D74-5021-3B90-C728-28625E2415D6}"/>
          </ac:spMkLst>
        </pc:spChg>
        <pc:spChg chg="add mod ord">
          <ac:chgData name="Nicholas Pellegrino" userId="b49ed45e-6294-4b4c-abca-28eb42d90bed" providerId="ADAL" clId="{904A6FAE-E95B-4919-AF5F-C6086F4FACBD}" dt="2023-12-05T10:44:15.553" v="1" actId="700"/>
          <ac:spMkLst>
            <pc:docMk/>
            <pc:sldMk cId="3357666737" sldId="818"/>
            <ac:spMk id="5" creationId="{0DFC8F35-CF81-7A06-342C-AE432BBD4A1B}"/>
          </ac:spMkLst>
        </pc:spChg>
      </pc:sldChg>
      <pc:sldMasterChg chg="del delSldLayout">
        <pc:chgData name="Nicholas Pellegrino" userId="b49ed45e-6294-4b4c-abca-28eb42d90bed" providerId="ADAL" clId="{904A6FAE-E95B-4919-AF5F-C6086F4FACBD}" dt="2023-12-05T10:44:15.553" v="1" actId="700"/>
        <pc:sldMasterMkLst>
          <pc:docMk/>
          <pc:sldMasterMk cId="0" sldId="2147483648"/>
        </pc:sldMasterMkLst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0" sldId="2147483666"/>
          </pc:sldLayoutMkLst>
        </pc:sldLayoutChg>
        <pc:sldLayoutChg chg="del">
          <pc:chgData name="Nicholas Pellegrino" userId="b49ed45e-6294-4b4c-abca-28eb42d90bed" providerId="ADAL" clId="{904A6FAE-E95B-4919-AF5F-C6086F4FACBD}" dt="2023-12-05T10:44:15.553" v="1" actId="700"/>
          <pc:sldLayoutMkLst>
            <pc:docMk/>
            <pc:sldMasterMk cId="0" sldId="2147483648"/>
            <pc:sldLayoutMk cId="1279914951" sldId="2147483667"/>
          </pc:sldLayoutMkLst>
        </pc:sldLayoutChg>
      </pc:sldMasterChg>
      <pc:sldMasterChg chg="modSldLayout">
        <pc:chgData name="Nicholas Pellegrino" userId="b49ed45e-6294-4b4c-abca-28eb42d90bed" providerId="ADAL" clId="{904A6FAE-E95B-4919-AF5F-C6086F4FACBD}" dt="2023-12-05T10:45:24.436" v="8" actId="1076"/>
        <pc:sldMasterMkLst>
          <pc:docMk/>
          <pc:sldMasterMk cId="2211458254" sldId="2147483684"/>
        </pc:sldMasterMkLst>
        <pc:sldLayoutChg chg="delSp modSp mod">
          <pc:chgData name="Nicholas Pellegrino" userId="b49ed45e-6294-4b4c-abca-28eb42d90bed" providerId="ADAL" clId="{904A6FAE-E95B-4919-AF5F-C6086F4FACBD}" dt="2023-12-05T10:45:24.436" v="8" actId="1076"/>
          <pc:sldLayoutMkLst>
            <pc:docMk/>
            <pc:sldMasterMk cId="2211458254" sldId="2147483684"/>
            <pc:sldLayoutMk cId="1433961902" sldId="2147483685"/>
          </pc:sldLayoutMkLst>
          <pc:picChg chg="mod">
            <ac:chgData name="Nicholas Pellegrino" userId="b49ed45e-6294-4b4c-abca-28eb42d90bed" providerId="ADAL" clId="{904A6FAE-E95B-4919-AF5F-C6086F4FACBD}" dt="2023-12-05T10:45:24.436" v="8" actId="1076"/>
            <ac:picMkLst>
              <pc:docMk/>
              <pc:sldMasterMk cId="2211458254" sldId="2147483684"/>
              <pc:sldLayoutMk cId="1433961902" sldId="2147483685"/>
              <ac:picMk id="6" creationId="{58802EA5-208E-4159-EE57-F07B0D0750B0}"/>
            </ac:picMkLst>
          </pc:picChg>
          <pc:picChg chg="del">
            <ac:chgData name="Nicholas Pellegrino" userId="b49ed45e-6294-4b4c-abca-28eb42d90bed" providerId="ADAL" clId="{904A6FAE-E95B-4919-AF5F-C6086F4FACBD}" dt="2023-12-05T10:45:00.731" v="3" actId="478"/>
            <ac:picMkLst>
              <pc:docMk/>
              <pc:sldMasterMk cId="2211458254" sldId="2147483684"/>
              <pc:sldLayoutMk cId="1433961902" sldId="2147483685"/>
              <ac:picMk id="8" creationId="{3A29A32A-9172-9D5A-C565-6F5A3F8FF5AC}"/>
            </ac:picMkLst>
          </pc:picChg>
          <pc:picChg chg="mod">
            <ac:chgData name="Nicholas Pellegrino" userId="b49ed45e-6294-4b4c-abca-28eb42d90bed" providerId="ADAL" clId="{904A6FAE-E95B-4919-AF5F-C6086F4FACBD}" dt="2023-12-05T10:45:18.678" v="7" actId="1076"/>
            <ac:picMkLst>
              <pc:docMk/>
              <pc:sldMasterMk cId="2211458254" sldId="2147483684"/>
              <pc:sldLayoutMk cId="1433961902" sldId="2147483685"/>
              <ac:picMk id="9" creationId="{BE1BB93B-A786-E38C-6E1A-CB408B9F3BA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94038" y="8848725"/>
            <a:ext cx="820737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6" tIns="45261" rIns="88906" bIns="45261">
            <a:prstTxWarp prst="textNoShape">
              <a:avLst/>
            </a:prstTxWarp>
            <a:spAutoFit/>
          </a:bodyPr>
          <a:lstStyle/>
          <a:p>
            <a:pPr algn="ctr" defTabSz="882650" eaLnBrk="0" hangingPunct="0">
              <a:lnSpc>
                <a:spcPct val="90000"/>
              </a:lnSpc>
              <a:defRPr/>
            </a:pPr>
            <a:r>
              <a:rPr lang="en-US" sz="1300" b="0" dirty="0"/>
              <a:t>Page </a:t>
            </a:r>
            <a:fld id="{385C28AD-3500-FB49-B7BC-D0806CE874BB}" type="slidenum">
              <a:rPr lang="en-US" sz="1300" b="0"/>
              <a:pPr algn="ctr" defTabSz="882650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 dirty="0"/>
          </a:p>
        </p:txBody>
      </p:sp>
    </p:spTree>
    <p:extLst>
      <p:ext uri="{BB962C8B-B14F-4D97-AF65-F5344CB8AC3E}">
        <p14:creationId xmlns:p14="http://schemas.microsoft.com/office/powerpoint/2010/main" val="3911635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94038" y="8848725"/>
            <a:ext cx="820737" cy="271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906" tIns="45261" rIns="88906" bIns="45261">
            <a:prstTxWarp prst="textNoShape">
              <a:avLst/>
            </a:prstTxWarp>
            <a:spAutoFit/>
          </a:bodyPr>
          <a:lstStyle/>
          <a:p>
            <a:pPr algn="ctr" defTabSz="882650" eaLnBrk="0" hangingPunct="0">
              <a:lnSpc>
                <a:spcPct val="90000"/>
              </a:lnSpc>
              <a:defRPr/>
            </a:pPr>
            <a:r>
              <a:rPr lang="en-US" sz="1300" b="0" dirty="0"/>
              <a:t>Page </a:t>
            </a:r>
            <a:fld id="{ABC75BFB-BF24-D042-9596-FBA3CD02835A}" type="slidenum">
              <a:rPr lang="en-US" sz="1300" b="0"/>
              <a:pPr algn="ctr" defTabSz="882650" eaLnBrk="0" hangingPunct="0">
                <a:lnSpc>
                  <a:spcPct val="90000"/>
                </a:lnSpc>
                <a:defRPr/>
              </a:pPr>
              <a:t>‹#›</a:t>
            </a:fld>
            <a:endParaRPr lang="en-US" sz="1300" b="0" dirty="0"/>
          </a:p>
        </p:txBody>
      </p:sp>
      <p:sp>
        <p:nvSpPr>
          <p:cNvPr id="215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706438"/>
            <a:ext cx="6153150" cy="346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1663"/>
            <a:ext cx="5137150" cy="417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140" tIns="45261" rIns="92140" bIns="45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5851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615" y="1633931"/>
            <a:ext cx="10732956" cy="4566997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 b="0">
                <a:solidFill>
                  <a:srgbClr val="3B3838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3B3838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3B3838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3B3838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3B383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754188"/>
            <a:ext cx="5181600" cy="43418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6197600" y="1754188"/>
            <a:ext cx="5181600" cy="434181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1D9442-1DB0-8D4D-6596-DBB54A4F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97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536192"/>
            <a:ext cx="10566400" cy="209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827536"/>
            <a:ext cx="10566400" cy="2268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921EA3-4950-3B42-26B1-813CE57C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662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536194"/>
            <a:ext cx="5181600" cy="45813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36192"/>
            <a:ext cx="5181600" cy="2218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8456"/>
            <a:ext cx="5181600" cy="21875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5DA819-0EDC-4CDD-8A38-A5F02064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577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536192"/>
            <a:ext cx="5181600" cy="209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36192"/>
            <a:ext cx="5181600" cy="209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12800" y="3859904"/>
            <a:ext cx="5181600" cy="2236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859904"/>
            <a:ext cx="5181600" cy="2236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D9E541A-B262-35DD-A1C1-C0B95289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9605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36192"/>
            <a:ext cx="5181600" cy="4608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36192"/>
            <a:ext cx="5181600" cy="2093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67996"/>
            <a:ext cx="5181600" cy="2284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53CD2E8-36F1-BCE3-70FB-B971AB21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015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800" y="1981200"/>
            <a:ext cx="5181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12800" y="4114800"/>
            <a:ext cx="5181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181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0A9624-6400-FE1A-677D-0B7222E3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69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sz="3600" b="1">
                <a:solidFill>
                  <a:srgbClr val="3B383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3B383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802EA5-208E-4159-EE57-F07B0D075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</a:blip>
          <a:srcRect l="13763" t="28695" r="13597" b="29404"/>
          <a:stretch/>
        </p:blipFill>
        <p:spPr>
          <a:xfrm>
            <a:off x="289982" y="623812"/>
            <a:ext cx="3910543" cy="90013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BB93B-A786-E38C-6E1A-CB408B9F3B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97414" y="443944"/>
            <a:ext cx="200460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6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5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96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36192"/>
            <a:ext cx="5181600" cy="462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36192"/>
            <a:ext cx="5181600" cy="4615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4BFFCBD-FAE2-D3A6-CE78-1401F0E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3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FCD9F73-F4C7-A950-0E90-B566C5DD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98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CC90FB0-A589-B23F-38D9-B60C0952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63" y="47957"/>
            <a:ext cx="10065876" cy="990854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9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88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15E37-A646-D261-2492-C04B7E1C9BBB}"/>
              </a:ext>
            </a:extLst>
          </p:cNvPr>
          <p:cNvSpPr/>
          <p:nvPr userDrawn="1"/>
        </p:nvSpPr>
        <p:spPr bwMode="auto">
          <a:xfrm>
            <a:off x="0" y="1"/>
            <a:ext cx="12192000" cy="141556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00185"/>
            <a:ext cx="4011084" cy="9792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500188"/>
            <a:ext cx="6815667" cy="46259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479431"/>
            <a:ext cx="4011084" cy="36467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89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490661"/>
            <a:ext cx="7315200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11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536700"/>
            <a:ext cx="10566400" cy="466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87750-8027-FB1D-569E-50892021BBBE}"/>
              </a:ext>
            </a:extLst>
          </p:cNvPr>
          <p:cNvSpPr/>
          <p:nvPr userDrawn="1"/>
        </p:nvSpPr>
        <p:spPr bwMode="auto">
          <a:xfrm>
            <a:off x="0" y="6607701"/>
            <a:ext cx="12192000" cy="250299"/>
          </a:xfrm>
          <a:prstGeom prst="rect">
            <a:avLst/>
          </a:prstGeom>
          <a:solidFill>
            <a:srgbClr val="0B3A4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FD92CF-07BA-C2A9-3A7F-89F6222EF5BD}"/>
              </a:ext>
            </a:extLst>
          </p:cNvPr>
          <p:cNvSpPr/>
          <p:nvPr userDrawn="1"/>
        </p:nvSpPr>
        <p:spPr bwMode="auto">
          <a:xfrm>
            <a:off x="0" y="1"/>
            <a:ext cx="12192000" cy="1076130"/>
          </a:xfrm>
          <a:prstGeom prst="rect">
            <a:avLst/>
          </a:prstGeom>
          <a:solidFill>
            <a:srgbClr val="0B3A4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EB527-4FF4-9656-D484-6868C2DA942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1170486"/>
            <a:ext cx="12192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 Box 11">
            <a:extLst>
              <a:ext uri="{FF2B5EF4-FFF2-40B4-BE49-F238E27FC236}">
                <a16:creationId xmlns:a16="http://schemas.microsoft.com/office/drawing/2014/main" id="{249492A1-1B38-DDCE-D163-252D191653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1669" y="6578961"/>
            <a:ext cx="118346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963613" eaLnBrk="0" hangingPunct="0">
              <a:spcBef>
                <a:spcPct val="50000"/>
              </a:spcBef>
              <a:tabLst>
                <a:tab pos="5829300" algn="ctr"/>
                <a:tab pos="11477625" algn="r"/>
              </a:tabLst>
              <a:defRPr/>
            </a:pPr>
            <a:r>
              <a:rPr lang="en-US" sz="1400" b="0" i="1" dirty="0">
                <a:solidFill>
                  <a:schemeClr val="bg1"/>
                </a:solidFill>
                <a:latin typeface="+mj-lt"/>
              </a:rPr>
              <a:t>Nicholas Pellegrino	</a:t>
            </a:r>
            <a:fld id="{6C6B5032-2B93-3B45-B0A5-76F611A118AE}" type="slidenum">
              <a:rPr lang="en-US" sz="1400" b="0" i="1" smtClean="0">
                <a:solidFill>
                  <a:schemeClr val="bg1"/>
                </a:solidFill>
                <a:latin typeface="+mj-lt"/>
              </a:rPr>
              <a:pPr defTabSz="963613" eaLnBrk="0" hangingPunct="0">
                <a:spcBef>
                  <a:spcPct val="50000"/>
                </a:spcBef>
                <a:tabLst>
                  <a:tab pos="5829300" algn="ctr"/>
                  <a:tab pos="11477625" algn="r"/>
                </a:tabLst>
                <a:defRPr/>
              </a:pPr>
              <a:t>‹#›</a:t>
            </a:fld>
            <a:r>
              <a:rPr lang="en-US" sz="1400" b="0" i="1" dirty="0">
                <a:solidFill>
                  <a:schemeClr val="bg1"/>
                </a:solidFill>
                <a:latin typeface="+mj-lt"/>
              </a:rPr>
              <a:t>	</a:t>
            </a:r>
            <a:r>
              <a:rPr lang="en-US" sz="1400" b="0" i="1" kern="1200" dirty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December 4</a:t>
            </a:r>
            <a:r>
              <a:rPr lang="en-US" sz="1400" b="0" i="1" kern="1200" baseline="0" dirty="0">
                <a:solidFill>
                  <a:schemeClr val="bg1"/>
                </a:solidFill>
                <a:latin typeface="+mj-lt"/>
                <a:ea typeface="ＭＳ Ｐゴシック" charset="-128"/>
                <a:cs typeface="ＭＳ Ｐゴシック" charset="-128"/>
              </a:rPr>
              <a:t>, 2023</a:t>
            </a:r>
            <a:endParaRPr lang="en-US" sz="1400" b="0" i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6DEDBB-03D5-EE04-214C-595C3F621E70}"/>
              </a:ext>
            </a:extLst>
          </p:cNvPr>
          <p:cNvGrpSpPr/>
          <p:nvPr userDrawn="1"/>
        </p:nvGrpSpPr>
        <p:grpSpPr>
          <a:xfrm>
            <a:off x="10811814" y="141775"/>
            <a:ext cx="1164547" cy="1164547"/>
            <a:chOff x="7309883" y="301686"/>
            <a:chExt cx="1380931" cy="13809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0B5BA6-6BA3-F19B-C983-BB5105479C20}"/>
                </a:ext>
              </a:extLst>
            </p:cNvPr>
            <p:cNvSpPr/>
            <p:nvPr userDrawn="1"/>
          </p:nvSpPr>
          <p:spPr bwMode="auto">
            <a:xfrm>
              <a:off x="7309883" y="301686"/>
              <a:ext cx="1380931" cy="138093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341B55-A231-D5C8-7A7C-093067721D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7399176" y="404582"/>
              <a:ext cx="1202347" cy="1202347"/>
            </a:xfrm>
            <a:prstGeom prst="rect">
              <a:avLst/>
            </a:prstGeom>
          </p:spPr>
        </p:pic>
      </p:grp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28613"/>
            <a:ext cx="10566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02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0">
          <a:solidFill>
            <a:srgbClr val="3B3838"/>
          </a:solidFill>
          <a:latin typeface="+mj-lt"/>
          <a:ea typeface="ヒラギノ角ゴ Pro W3" charset="-128"/>
          <a:cs typeface="ヒラギノ角ゴ Pro W3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536700"/>
            <a:ext cx="10566400" cy="4662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28613"/>
            <a:ext cx="10566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145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0">
          <a:solidFill>
            <a:srgbClr val="3B3838"/>
          </a:solidFill>
          <a:latin typeface="+mj-lt"/>
          <a:ea typeface="ヒラギノ角ゴ Pro W3" charset="-128"/>
          <a:cs typeface="ヒラギノ角ゴ Pro W3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  <a:ea typeface="ヒラギノ角ゴ Pro W3" charset="-128"/>
          <a:cs typeface="ヒラギノ角ゴ Pro W3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8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rgbClr val="3B3838"/>
          </a:solidFill>
          <a:latin typeface="+mn-lt"/>
          <a:ea typeface="ヒラギノ角ゴ Pro W3" charset="-128"/>
          <a:cs typeface="ヒラギノ角ゴ Pro W3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6E83-3A14-4DDB-BDB2-66207D802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8972-5ED0-485C-BC54-D35C00CF4F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charset="0"/>
              </a:rPr>
              <a:t>Nicholas Pellegrino</a:t>
            </a:r>
          </a:p>
          <a:p>
            <a:r>
              <a:rPr lang="en-US" dirty="0"/>
              <a:t>Vision and Image </a:t>
            </a:r>
            <a:r>
              <a:rPr lang="en-US"/>
              <a:t>Processing Group (VIP Lab)</a:t>
            </a:r>
            <a:endParaRPr lang="en-US" dirty="0"/>
          </a:p>
          <a:p>
            <a:r>
              <a:rPr lang="en-US" dirty="0"/>
              <a:t>Department of Systems Design Engineering</a:t>
            </a:r>
          </a:p>
          <a:p>
            <a:r>
              <a:rPr lang="en-US" dirty="0"/>
              <a:t>University of Waterloo</a:t>
            </a:r>
          </a:p>
          <a:p>
            <a:r>
              <a:rPr lang="en-US" dirty="0">
                <a:latin typeface="Times New Roman" charset="0"/>
              </a:rPr>
              <a:t>Waterloo, Ontario, Canada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4C1D74-5021-3B90-C728-28625E24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FC8F35-CF81-7A06-342C-AE432BBD4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666737"/>
      </p:ext>
    </p:extLst>
  </p:cSld>
  <p:clrMapOvr>
    <a:masterClrMapping/>
  </p:clrMapOvr>
</p:sld>
</file>

<file path=ppt/theme/theme1.xml><?xml version="1.0" encoding="utf-8"?>
<a:theme xmlns:a="http://schemas.openxmlformats.org/drawingml/2006/main" name="VIP Bar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 Bar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55846</TotalTime>
  <Pages>95</Pages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Times New Roman</vt:lpstr>
      <vt:lpstr>VIP Bars</vt:lpstr>
      <vt:lpstr>No Bars</vt:lpstr>
      <vt:lpstr>Title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VIP PowerPoint Template</dc:title>
  <dc:creator>Yuhao Chen;nicholas.pellegrino@uwaterloo.ca</dc:creator>
  <cp:lastModifiedBy>Nicholas Pellegrino</cp:lastModifiedBy>
  <cp:revision>2485</cp:revision>
  <cp:lastPrinted>1997-05-14T17:47:30Z</cp:lastPrinted>
  <dcterms:created xsi:type="dcterms:W3CDTF">2015-06-10T18:24:31Z</dcterms:created>
  <dcterms:modified xsi:type="dcterms:W3CDTF">2023-12-05T11:02:19Z</dcterms:modified>
</cp:coreProperties>
</file>