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348" r:id="rId6"/>
    <p:sldId id="349" r:id="rId7"/>
    <p:sldId id="350" r:id="rId8"/>
    <p:sldId id="351" r:id="rId9"/>
    <p:sldId id="289" r:id="rId10"/>
    <p:sldId id="293" r:id="rId11"/>
    <p:sldId id="323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C85A-6A4C-44BA-9603-41CC257726C7}" v="2" dt="2022-10-04T12:00:59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Mills" userId="S::alan.mills@uwe.ac.uk::1c012539-ee9a-4ae9-9f5e-20c7f51b8ca7" providerId="AD" clId="Web-{93D58A54-1DDD-1817-114D-82421C1DF9CD}"/>
    <pc:docChg chg="modSld">
      <pc:chgData name="Alan Mills" userId="S::alan.mills@uwe.ac.uk::1c012539-ee9a-4ae9-9f5e-20c7f51b8ca7" providerId="AD" clId="Web-{93D58A54-1DDD-1817-114D-82421C1DF9CD}" dt="2022-02-15T22:08:56.527" v="900"/>
      <pc:docMkLst>
        <pc:docMk/>
      </pc:docMkLst>
      <pc:sldChg chg="addSp modSp modNotes">
        <pc:chgData name="Alan Mills" userId="S::alan.mills@uwe.ac.uk::1c012539-ee9a-4ae9-9f5e-20c7f51b8ca7" providerId="AD" clId="Web-{93D58A54-1DDD-1817-114D-82421C1DF9CD}" dt="2022-02-15T16:29:55.863" v="459"/>
        <pc:sldMkLst>
          <pc:docMk/>
          <pc:sldMk cId="0" sldId="261"/>
        </pc:sldMkLst>
        <pc:spChg chg="add mod">
          <ac:chgData name="Alan Mills" userId="S::alan.mills@uwe.ac.uk::1c012539-ee9a-4ae9-9f5e-20c7f51b8ca7" providerId="AD" clId="Web-{93D58A54-1DDD-1817-114D-82421C1DF9CD}" dt="2022-02-15T16:23:32.104" v="28" actId="1076"/>
          <ac:spMkLst>
            <pc:docMk/>
            <pc:sldMk cId="0" sldId="261"/>
            <ac:spMk id="27" creationId="{D1A29131-D201-4D74-9A67-7560F3C5B037}"/>
          </ac:spMkLst>
        </pc:spChg>
        <pc:spChg chg="add mod">
          <ac:chgData name="Alan Mills" userId="S::alan.mills@uwe.ac.uk::1c012539-ee9a-4ae9-9f5e-20c7f51b8ca7" providerId="AD" clId="Web-{93D58A54-1DDD-1817-114D-82421C1DF9CD}" dt="2022-02-15T16:23:47.230" v="34" actId="20577"/>
          <ac:spMkLst>
            <pc:docMk/>
            <pc:sldMk cId="0" sldId="261"/>
            <ac:spMk id="29" creationId="{A044DE4C-9CA0-4E37-B282-A7EA5A1E7DB0}"/>
          </ac:spMkLst>
        </pc:spChg>
        <pc:spChg chg="mod">
          <ac:chgData name="Alan Mills" userId="S::alan.mills@uwe.ac.uk::1c012539-ee9a-4ae9-9f5e-20c7f51b8ca7" providerId="AD" clId="Web-{93D58A54-1DDD-1817-114D-82421C1DF9CD}" dt="2022-02-15T16:23:58.527" v="35" actId="1076"/>
          <ac:spMkLst>
            <pc:docMk/>
            <pc:sldMk cId="0" sldId="261"/>
            <ac:spMk id="210" creationId="{00000000-0000-0000-0000-000000000000}"/>
          </ac:spMkLst>
        </pc:spChg>
      </pc:sldChg>
      <pc:sldChg chg="modSp">
        <pc:chgData name="Alan Mills" userId="S::alan.mills@uwe.ac.uk::1c012539-ee9a-4ae9-9f5e-20c7f51b8ca7" providerId="AD" clId="Web-{93D58A54-1DDD-1817-114D-82421C1DF9CD}" dt="2022-02-14T13:43:32.412" v="11" actId="20577"/>
        <pc:sldMkLst>
          <pc:docMk/>
          <pc:sldMk cId="0" sldId="292"/>
        </pc:sldMkLst>
        <pc:spChg chg="mod">
          <ac:chgData name="Alan Mills" userId="S::alan.mills@uwe.ac.uk::1c012539-ee9a-4ae9-9f5e-20c7f51b8ca7" providerId="AD" clId="Web-{93D58A54-1DDD-1817-114D-82421C1DF9CD}" dt="2022-02-14T13:43:32.412" v="11" actId="20577"/>
          <ac:spMkLst>
            <pc:docMk/>
            <pc:sldMk cId="0" sldId="292"/>
            <ac:spMk id="453" creationId="{00000000-0000-0000-0000-000000000000}"/>
          </ac:spMkLst>
        </pc:spChg>
      </pc:sldChg>
      <pc:sldChg chg="addSp modNotes">
        <pc:chgData name="Alan Mills" userId="S::alan.mills@uwe.ac.uk::1c012539-ee9a-4ae9-9f5e-20c7f51b8ca7" providerId="AD" clId="Web-{93D58A54-1DDD-1817-114D-82421C1DF9CD}" dt="2022-02-15T16:31:24.521" v="560"/>
        <pc:sldMkLst>
          <pc:docMk/>
          <pc:sldMk cId="832334137" sldId="294"/>
        </pc:sldMkLst>
        <pc:spChg chg="add">
          <ac:chgData name="Alan Mills" userId="S::alan.mills@uwe.ac.uk::1c012539-ee9a-4ae9-9f5e-20c7f51b8ca7" providerId="AD" clId="Web-{93D58A54-1DDD-1817-114D-82421C1DF9CD}" dt="2022-02-15T16:24:10.199" v="36"/>
          <ac:spMkLst>
            <pc:docMk/>
            <pc:sldMk cId="832334137" sldId="294"/>
            <ac:spMk id="2" creationId="{DBF7871F-AF05-4621-A000-A0BBDB4CC7D0}"/>
          </ac:spMkLst>
        </pc:spChg>
        <pc:spChg chg="add">
          <ac:chgData name="Alan Mills" userId="S::alan.mills@uwe.ac.uk::1c012539-ee9a-4ae9-9f5e-20c7f51b8ca7" providerId="AD" clId="Web-{93D58A54-1DDD-1817-114D-82421C1DF9CD}" dt="2022-02-15T16:24:10.217" v="37"/>
          <ac:spMkLst>
            <pc:docMk/>
            <pc:sldMk cId="832334137" sldId="294"/>
            <ac:spMk id="3" creationId="{1B6CF3E3-E4C5-46D4-A8AE-61D837D715B8}"/>
          </ac:spMkLst>
        </pc:spChg>
      </pc:sldChg>
      <pc:sldChg chg="addSp modNotes">
        <pc:chgData name="Alan Mills" userId="S::alan.mills@uwe.ac.uk::1c012539-ee9a-4ae9-9f5e-20c7f51b8ca7" providerId="AD" clId="Web-{93D58A54-1DDD-1817-114D-82421C1DF9CD}" dt="2022-02-15T22:08:56.527" v="900"/>
        <pc:sldMkLst>
          <pc:docMk/>
          <pc:sldMk cId="999585014" sldId="295"/>
        </pc:sldMkLst>
        <pc:spChg chg="add">
          <ac:chgData name="Alan Mills" userId="S::alan.mills@uwe.ac.uk::1c012539-ee9a-4ae9-9f5e-20c7f51b8ca7" providerId="AD" clId="Web-{93D58A54-1DDD-1817-114D-82421C1DF9CD}" dt="2022-02-15T16:24:11.980" v="38"/>
          <ac:spMkLst>
            <pc:docMk/>
            <pc:sldMk cId="999585014" sldId="295"/>
            <ac:spMk id="2" creationId="{02A4E44B-92D2-4279-95A9-762576D68FFB}"/>
          </ac:spMkLst>
        </pc:spChg>
        <pc:spChg chg="add">
          <ac:chgData name="Alan Mills" userId="S::alan.mills@uwe.ac.uk::1c012539-ee9a-4ae9-9f5e-20c7f51b8ca7" providerId="AD" clId="Web-{93D58A54-1DDD-1817-114D-82421C1DF9CD}" dt="2022-02-15T16:24:11.996" v="39"/>
          <ac:spMkLst>
            <pc:docMk/>
            <pc:sldMk cId="999585014" sldId="295"/>
            <ac:spMk id="3" creationId="{64662A20-B9FE-487D-9E3C-D82BA86C7DEF}"/>
          </ac:spMkLst>
        </pc:spChg>
      </pc:sldChg>
      <pc:sldChg chg="modSp">
        <pc:chgData name="Alan Mills" userId="S::alan.mills@uwe.ac.uk::1c012539-ee9a-4ae9-9f5e-20c7f51b8ca7" providerId="AD" clId="Web-{93D58A54-1DDD-1817-114D-82421C1DF9CD}" dt="2022-02-14T13:40:43.439" v="1" actId="1076"/>
        <pc:sldMkLst>
          <pc:docMk/>
          <pc:sldMk cId="34271147" sldId="296"/>
        </pc:sldMkLst>
        <pc:spChg chg="mod">
          <ac:chgData name="Alan Mills" userId="S::alan.mills@uwe.ac.uk::1c012539-ee9a-4ae9-9f5e-20c7f51b8ca7" providerId="AD" clId="Web-{93D58A54-1DDD-1817-114D-82421C1DF9CD}" dt="2022-02-14T13:40:43.439" v="1" actId="1076"/>
          <ac:spMkLst>
            <pc:docMk/>
            <pc:sldMk cId="34271147" sldId="296"/>
            <ac:spMk id="91" creationId="{24A3919F-9FB6-4DB9-9B65-9567EE48957B}"/>
          </ac:spMkLst>
        </pc:spChg>
      </pc:sldChg>
    </pc:docChg>
  </pc:docChgLst>
  <pc:docChgLst>
    <pc:chgData name="Alan Mills" userId="S::alan.mills@uwe.ac.uk::1c012539-ee9a-4ae9-9f5e-20c7f51b8ca7" providerId="AD" clId="Web-{A8CB6BC1-D583-71A8-61DF-6BBF5279A206}"/>
    <pc:docChg chg="addSld delSld modSld">
      <pc:chgData name="Alan Mills" userId="S::alan.mills@uwe.ac.uk::1c012539-ee9a-4ae9-9f5e-20c7f51b8ca7" providerId="AD" clId="Web-{A8CB6BC1-D583-71A8-61DF-6BBF5279A206}" dt="2022-02-24T11:24:15.685" v="58" actId="20577"/>
      <pc:docMkLst>
        <pc:docMk/>
      </pc:docMkLst>
      <pc:sldChg chg="addSp delSp modSp">
        <pc:chgData name="Alan Mills" userId="S::alan.mills@uwe.ac.uk::1c012539-ee9a-4ae9-9f5e-20c7f51b8ca7" providerId="AD" clId="Web-{A8CB6BC1-D583-71A8-61DF-6BBF5279A206}" dt="2022-02-24T11:24:15.685" v="58" actId="20577"/>
        <pc:sldMkLst>
          <pc:docMk/>
          <pc:sldMk cId="0" sldId="257"/>
        </pc:sldMkLst>
        <pc:spChg chg="add mod">
          <ac:chgData name="Alan Mills" userId="S::alan.mills@uwe.ac.uk::1c012539-ee9a-4ae9-9f5e-20c7f51b8ca7" providerId="AD" clId="Web-{A8CB6BC1-D583-71A8-61DF-6BBF5279A206}" dt="2022-02-24T11:24:15.685" v="58" actId="20577"/>
          <ac:spMkLst>
            <pc:docMk/>
            <pc:sldMk cId="0" sldId="257"/>
            <ac:spMk id="2" creationId="{16C77251-98D5-4EB5-8D48-0D5C82FF15AE}"/>
          </ac:spMkLst>
        </pc:spChg>
        <pc:spChg chg="add del">
          <ac:chgData name="Alan Mills" userId="S::alan.mills@uwe.ac.uk::1c012539-ee9a-4ae9-9f5e-20c7f51b8ca7" providerId="AD" clId="Web-{A8CB6BC1-D583-71A8-61DF-6BBF5279A206}" dt="2022-02-24T11:20:26.435" v="6"/>
          <ac:spMkLst>
            <pc:docMk/>
            <pc:sldMk cId="0" sldId="257"/>
            <ac:spMk id="3" creationId="{114A8C7C-C4B8-4053-8B6A-4D66A31607E3}"/>
          </ac:spMkLst>
        </pc:spChg>
        <pc:spChg chg="add del">
          <ac:chgData name="Alan Mills" userId="S::alan.mills@uwe.ac.uk::1c012539-ee9a-4ae9-9f5e-20c7f51b8ca7" providerId="AD" clId="Web-{A8CB6BC1-D583-71A8-61DF-6BBF5279A206}" dt="2022-02-24T11:20:35.576" v="8"/>
          <ac:spMkLst>
            <pc:docMk/>
            <pc:sldMk cId="0" sldId="257"/>
            <ac:spMk id="5" creationId="{3ADED3F7-EFAC-4581-9CE0-D0D470BA2C41}"/>
          </ac:spMkLst>
        </pc:spChg>
        <pc:spChg chg="add del mod">
          <ac:chgData name="Alan Mills" userId="S::alan.mills@uwe.ac.uk::1c012539-ee9a-4ae9-9f5e-20c7f51b8ca7" providerId="AD" clId="Web-{A8CB6BC1-D583-71A8-61DF-6BBF5279A206}" dt="2022-02-24T11:20:54.390" v="11"/>
          <ac:spMkLst>
            <pc:docMk/>
            <pc:sldMk cId="0" sldId="257"/>
            <ac:spMk id="7" creationId="{AA419D08-61BB-4BA1-A211-8AC5248B52A5}"/>
          </ac:spMkLst>
        </pc:spChg>
        <pc:spChg chg="add mod">
          <ac:chgData name="Alan Mills" userId="S::alan.mills@uwe.ac.uk::1c012539-ee9a-4ae9-9f5e-20c7f51b8ca7" providerId="AD" clId="Web-{A8CB6BC1-D583-71A8-61DF-6BBF5279A206}" dt="2022-02-24T11:22:01.051" v="25" actId="20577"/>
          <ac:spMkLst>
            <pc:docMk/>
            <pc:sldMk cId="0" sldId="257"/>
            <ac:spMk id="9" creationId="{09886281-DA04-4CD4-96C2-8F1B758B97B0}"/>
          </ac:spMkLst>
        </pc:spChg>
        <pc:spChg chg="del">
          <ac:chgData name="Alan Mills" userId="S::alan.mills@uwe.ac.uk::1c012539-ee9a-4ae9-9f5e-20c7f51b8ca7" providerId="AD" clId="Web-{A8CB6BC1-D583-71A8-61DF-6BBF5279A206}" dt="2022-02-24T11:19:48.855" v="1"/>
          <ac:spMkLst>
            <pc:docMk/>
            <pc:sldMk cId="0" sldId="257"/>
            <ac:spMk id="190" creationId="{00000000-0000-0000-0000-000000000000}"/>
          </ac:spMkLst>
        </pc:spChg>
        <pc:grpChg chg="add mod">
          <ac:chgData name="Alan Mills" userId="S::alan.mills@uwe.ac.uk::1c012539-ee9a-4ae9-9f5e-20c7f51b8ca7" providerId="AD" clId="Web-{A8CB6BC1-D583-71A8-61DF-6BBF5279A206}" dt="2022-02-24T11:24:01.965" v="54" actId="14100"/>
          <ac:grpSpMkLst>
            <pc:docMk/>
            <pc:sldMk cId="0" sldId="257"/>
            <ac:grpSpMk id="14" creationId="{F9DDED6B-1EDE-4474-BED5-19725ED12E37}"/>
          </ac:grpSpMkLst>
        </pc:grpChg>
        <pc:picChg chg="add mod">
          <ac:chgData name="Alan Mills" userId="S::alan.mills@uwe.ac.uk::1c012539-ee9a-4ae9-9f5e-20c7f51b8ca7" providerId="AD" clId="Web-{A8CB6BC1-D583-71A8-61DF-6BBF5279A206}" dt="2022-02-24T11:22:08.676" v="28" actId="1076"/>
          <ac:picMkLst>
            <pc:docMk/>
            <pc:sldMk cId="0" sldId="257"/>
            <ac:picMk id="11" creationId="{4A0085A9-9E16-4299-96FE-A4C58F7EDD27}"/>
          </ac:picMkLst>
        </pc:picChg>
        <pc:picChg chg="add mod modCrop">
          <ac:chgData name="Alan Mills" userId="S::alan.mills@uwe.ac.uk::1c012539-ee9a-4ae9-9f5e-20c7f51b8ca7" providerId="AD" clId="Web-{A8CB6BC1-D583-71A8-61DF-6BBF5279A206}" dt="2022-02-24T11:22:34.397" v="35" actId="1076"/>
          <ac:picMkLst>
            <pc:docMk/>
            <pc:sldMk cId="0" sldId="257"/>
            <ac:picMk id="13" creationId="{C98BD38D-F146-4AB3-BEE2-79DAD59BF07B}"/>
          </ac:picMkLst>
        </pc:picChg>
      </pc:sldChg>
      <pc:sldChg chg="add replId">
        <pc:chgData name="Alan Mills" userId="S::alan.mills@uwe.ac.uk::1c012539-ee9a-4ae9-9f5e-20c7f51b8ca7" providerId="AD" clId="Web-{A8CB6BC1-D583-71A8-61DF-6BBF5279A206}" dt="2022-02-24T11:19:43.636" v="0"/>
        <pc:sldMkLst>
          <pc:docMk/>
          <pc:sldMk cId="2518236635" sldId="312"/>
        </pc:sldMkLst>
      </pc:sldChg>
      <pc:sldChg chg="add del replId">
        <pc:chgData name="Alan Mills" userId="S::alan.mills@uwe.ac.uk::1c012539-ee9a-4ae9-9f5e-20c7f51b8ca7" providerId="AD" clId="Web-{A8CB6BC1-D583-71A8-61DF-6BBF5279A206}" dt="2022-02-24T11:20:06.965" v="3"/>
        <pc:sldMkLst>
          <pc:docMk/>
          <pc:sldMk cId="1659067502" sldId="313"/>
        </pc:sldMkLst>
      </pc:sldChg>
    </pc:docChg>
  </pc:docChgLst>
  <pc:docChgLst>
    <pc:chgData name="Alan Mills" userId="S::alan.mills@uwe.ac.uk::1c012539-ee9a-4ae9-9f5e-20c7f51b8ca7" providerId="AD" clId="Web-{2749301D-6505-258D-D55D-CBA08C1F2163}"/>
    <pc:docChg chg="delSld modSld">
      <pc:chgData name="Alan Mills" userId="S::alan.mills@uwe.ac.uk::1c012539-ee9a-4ae9-9f5e-20c7f51b8ca7" providerId="AD" clId="Web-{2749301D-6505-258D-D55D-CBA08C1F2163}" dt="2022-02-12T17:42:59.471" v="178" actId="20577"/>
      <pc:docMkLst>
        <pc:docMk/>
      </pc:docMkLst>
      <pc:sldChg chg="modNotes">
        <pc:chgData name="Alan Mills" userId="S::alan.mills@uwe.ac.uk::1c012539-ee9a-4ae9-9f5e-20c7f51b8ca7" providerId="AD" clId="Web-{2749301D-6505-258D-D55D-CBA08C1F2163}" dt="2022-02-12T17:35:04.005" v="0"/>
        <pc:sldMkLst>
          <pc:docMk/>
          <pc:sldMk cId="0" sldId="259"/>
        </pc:sldMkLst>
      </pc:sldChg>
      <pc:sldChg chg="modNotes">
        <pc:chgData name="Alan Mills" userId="S::alan.mills@uwe.ac.uk::1c012539-ee9a-4ae9-9f5e-20c7f51b8ca7" providerId="AD" clId="Web-{2749301D-6505-258D-D55D-CBA08C1F2163}" dt="2022-02-12T17:35:08.084" v="2"/>
        <pc:sldMkLst>
          <pc:docMk/>
          <pc:sldMk cId="0" sldId="260"/>
        </pc:sldMkLst>
      </pc:sldChg>
      <pc:sldChg chg="addSp modSp">
        <pc:chgData name="Alan Mills" userId="S::alan.mills@uwe.ac.uk::1c012539-ee9a-4ae9-9f5e-20c7f51b8ca7" providerId="AD" clId="Web-{2749301D-6505-258D-D55D-CBA08C1F2163}" dt="2022-02-12T17:37:56.104" v="44" actId="1076"/>
        <pc:sldMkLst>
          <pc:docMk/>
          <pc:sldMk cId="0" sldId="263"/>
        </pc:sldMkLst>
        <pc:spChg chg="add mod">
          <ac:chgData name="Alan Mills" userId="S::alan.mills@uwe.ac.uk::1c012539-ee9a-4ae9-9f5e-20c7f51b8ca7" providerId="AD" clId="Web-{2749301D-6505-258D-D55D-CBA08C1F2163}" dt="2022-02-12T17:37:56.104" v="44" actId="1076"/>
          <ac:spMkLst>
            <pc:docMk/>
            <pc:sldMk cId="0" sldId="263"/>
            <ac:spMk id="21" creationId="{7C29DC73-A9FD-4C5E-9D31-5A4D89731B07}"/>
          </ac:spMkLst>
        </pc:spChg>
        <pc:spChg chg="add mod">
          <ac:chgData name="Alan Mills" userId="S::alan.mills@uwe.ac.uk::1c012539-ee9a-4ae9-9f5e-20c7f51b8ca7" providerId="AD" clId="Web-{2749301D-6505-258D-D55D-CBA08C1F2163}" dt="2022-02-12T17:37:39.963" v="38" actId="1076"/>
          <ac:spMkLst>
            <pc:docMk/>
            <pc:sldMk cId="0" sldId="263"/>
            <ac:spMk id="22" creationId="{AE7338E0-95EB-4F3E-BAE6-2EDBA23C3B1D}"/>
          </ac:spMkLst>
        </pc:spChg>
        <pc:spChg chg="add mod">
          <ac:chgData name="Alan Mills" userId="S::alan.mills@uwe.ac.uk::1c012539-ee9a-4ae9-9f5e-20c7f51b8ca7" providerId="AD" clId="Web-{2749301D-6505-258D-D55D-CBA08C1F2163}" dt="2022-02-12T17:37:03.853" v="33"/>
          <ac:spMkLst>
            <pc:docMk/>
            <pc:sldMk cId="0" sldId="263"/>
            <ac:spMk id="23" creationId="{4306996F-D5B3-4A23-93F9-E915DDFDF621}"/>
          </ac:spMkLst>
        </pc:spChg>
        <pc:spChg chg="mod">
          <ac:chgData name="Alan Mills" userId="S::alan.mills@uwe.ac.uk::1c012539-ee9a-4ae9-9f5e-20c7f51b8ca7" providerId="AD" clId="Web-{2749301D-6505-258D-D55D-CBA08C1F2163}" dt="2022-02-12T17:37:56.057" v="39" actId="1076"/>
          <ac:spMkLst>
            <pc:docMk/>
            <pc:sldMk cId="0" sldId="263"/>
            <ac:spMk id="233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56.057" v="40" actId="1076"/>
          <ac:spMkLst>
            <pc:docMk/>
            <pc:sldMk cId="0" sldId="263"/>
            <ac:spMk id="234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56.073" v="41" actId="1076"/>
          <ac:spMkLst>
            <pc:docMk/>
            <pc:sldMk cId="0" sldId="263"/>
            <ac:spMk id="235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56.088" v="42" actId="1076"/>
          <ac:spMkLst>
            <pc:docMk/>
            <pc:sldMk cId="0" sldId="263"/>
            <ac:spMk id="236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56.088" v="43" actId="1076"/>
          <ac:spMkLst>
            <pc:docMk/>
            <pc:sldMk cId="0" sldId="263"/>
            <ac:spMk id="237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39.932" v="34" actId="1076"/>
          <ac:spMkLst>
            <pc:docMk/>
            <pc:sldMk cId="0" sldId="263"/>
            <ac:spMk id="238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39.947" v="35" actId="1076"/>
          <ac:spMkLst>
            <pc:docMk/>
            <pc:sldMk cId="0" sldId="263"/>
            <ac:spMk id="239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39.947" v="36" actId="1076"/>
          <ac:spMkLst>
            <pc:docMk/>
            <pc:sldMk cId="0" sldId="263"/>
            <ac:spMk id="240" creationId="{00000000-0000-0000-0000-000000000000}"/>
          </ac:spMkLst>
        </pc:spChg>
        <pc:spChg chg="mod">
          <ac:chgData name="Alan Mills" userId="S::alan.mills@uwe.ac.uk::1c012539-ee9a-4ae9-9f5e-20c7f51b8ca7" providerId="AD" clId="Web-{2749301D-6505-258D-D55D-CBA08C1F2163}" dt="2022-02-12T17:37:39.963" v="37" actId="1076"/>
          <ac:spMkLst>
            <pc:docMk/>
            <pc:sldMk cId="0" sldId="263"/>
            <ac:spMk id="241" creationId="{00000000-0000-0000-0000-000000000000}"/>
          </ac:spMkLst>
        </pc:spChg>
      </pc:sldChg>
      <pc:sldChg chg="modSp">
        <pc:chgData name="Alan Mills" userId="S::alan.mills@uwe.ac.uk::1c012539-ee9a-4ae9-9f5e-20c7f51b8ca7" providerId="AD" clId="Web-{2749301D-6505-258D-D55D-CBA08C1F2163}" dt="2022-02-12T17:39:30.981" v="106" actId="1076"/>
        <pc:sldMkLst>
          <pc:docMk/>
          <pc:sldMk cId="34271147" sldId="296"/>
        </pc:sldMkLst>
        <pc:spChg chg="mod">
          <ac:chgData name="Alan Mills" userId="S::alan.mills@uwe.ac.uk::1c012539-ee9a-4ae9-9f5e-20c7f51b8ca7" providerId="AD" clId="Web-{2749301D-6505-258D-D55D-CBA08C1F2163}" dt="2022-02-12T17:39:30.934" v="102" actId="1076"/>
          <ac:spMkLst>
            <pc:docMk/>
            <pc:sldMk cId="34271147" sldId="296"/>
            <ac:spMk id="2" creationId="{E5FA2820-C23B-4DD2-91F8-6DF8857D01D3}"/>
          </ac:spMkLst>
        </pc:spChg>
        <pc:spChg chg="mod">
          <ac:chgData name="Alan Mills" userId="S::alan.mills@uwe.ac.uk::1c012539-ee9a-4ae9-9f5e-20c7f51b8ca7" providerId="AD" clId="Web-{2749301D-6505-258D-D55D-CBA08C1F2163}" dt="2022-02-12T17:39:30.934" v="103" actId="1076"/>
          <ac:spMkLst>
            <pc:docMk/>
            <pc:sldMk cId="34271147" sldId="296"/>
            <ac:spMk id="7" creationId="{F7974E66-5623-41CC-997A-C9826274F691}"/>
          </ac:spMkLst>
        </pc:spChg>
        <pc:spChg chg="mod">
          <ac:chgData name="Alan Mills" userId="S::alan.mills@uwe.ac.uk::1c012539-ee9a-4ae9-9f5e-20c7f51b8ca7" providerId="AD" clId="Web-{2749301D-6505-258D-D55D-CBA08C1F2163}" dt="2022-02-12T17:39:30.950" v="104" actId="1076"/>
          <ac:spMkLst>
            <pc:docMk/>
            <pc:sldMk cId="34271147" sldId="296"/>
            <ac:spMk id="8" creationId="{2EFF9740-8961-4233-9A23-F3CBB8753816}"/>
          </ac:spMkLst>
        </pc:spChg>
        <pc:spChg chg="mod">
          <ac:chgData name="Alan Mills" userId="S::alan.mills@uwe.ac.uk::1c012539-ee9a-4ae9-9f5e-20c7f51b8ca7" providerId="AD" clId="Web-{2749301D-6505-258D-D55D-CBA08C1F2163}" dt="2022-02-12T17:39:30.966" v="105" actId="1076"/>
          <ac:spMkLst>
            <pc:docMk/>
            <pc:sldMk cId="34271147" sldId="296"/>
            <ac:spMk id="9" creationId="{434061B8-4367-4766-9464-48B8D8F7A7D8}"/>
          </ac:spMkLst>
        </pc:spChg>
        <pc:spChg chg="mod">
          <ac:chgData name="Alan Mills" userId="S::alan.mills@uwe.ac.uk::1c012539-ee9a-4ae9-9f5e-20c7f51b8ca7" providerId="AD" clId="Web-{2749301D-6505-258D-D55D-CBA08C1F2163}" dt="2022-02-12T17:39:30.981" v="106" actId="1076"/>
          <ac:spMkLst>
            <pc:docMk/>
            <pc:sldMk cId="34271147" sldId="296"/>
            <ac:spMk id="10" creationId="{7F6D5C96-A4E7-4A46-8675-C497EBBBA376}"/>
          </ac:spMkLst>
        </pc:spChg>
        <pc:spChg chg="mod">
          <ac:chgData name="Alan Mills" userId="S::alan.mills@uwe.ac.uk::1c012539-ee9a-4ae9-9f5e-20c7f51b8ca7" providerId="AD" clId="Web-{2749301D-6505-258D-D55D-CBA08C1F2163}" dt="2022-02-12T17:38:50.137" v="47" actId="1076"/>
          <ac:spMkLst>
            <pc:docMk/>
            <pc:sldMk cId="34271147" sldId="296"/>
            <ac:spMk id="56" creationId="{52DF1D5E-5D89-4123-8DB0-659C0A0800AA}"/>
          </ac:spMkLst>
        </pc:spChg>
        <pc:spChg chg="mod">
          <ac:chgData name="Alan Mills" userId="S::alan.mills@uwe.ac.uk::1c012539-ee9a-4ae9-9f5e-20c7f51b8ca7" providerId="AD" clId="Web-{2749301D-6505-258D-D55D-CBA08C1F2163}" dt="2022-02-12T17:38:46.683" v="46" actId="1076"/>
          <ac:spMkLst>
            <pc:docMk/>
            <pc:sldMk cId="34271147" sldId="296"/>
            <ac:spMk id="57" creationId="{E8281D0E-1E61-4339-B7F8-79E6DC94D607}"/>
          </ac:spMkLst>
        </pc:spChg>
        <pc:spChg chg="mod">
          <ac:chgData name="Alan Mills" userId="S::alan.mills@uwe.ac.uk::1c012539-ee9a-4ae9-9f5e-20c7f51b8ca7" providerId="AD" clId="Web-{2749301D-6505-258D-D55D-CBA08C1F2163}" dt="2022-02-12T17:39:04.199" v="75" actId="1076"/>
          <ac:spMkLst>
            <pc:docMk/>
            <pc:sldMk cId="34271147" sldId="296"/>
            <ac:spMk id="65" creationId="{9DFA8780-1366-4282-8B7B-7EBB42D23979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15" v="76" actId="1076"/>
          <ac:spMkLst>
            <pc:docMk/>
            <pc:sldMk cId="34271147" sldId="296"/>
            <ac:spMk id="66" creationId="{87C1D5E4-EF33-457B-88D8-AE2F2FF21AC7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31" v="77" actId="1076"/>
          <ac:spMkLst>
            <pc:docMk/>
            <pc:sldMk cId="34271147" sldId="296"/>
            <ac:spMk id="67" creationId="{4B21A448-BB6B-45D4-BFD6-1CFB2FB85E65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46" v="78" actId="1076"/>
          <ac:spMkLst>
            <pc:docMk/>
            <pc:sldMk cId="34271147" sldId="296"/>
            <ac:spMk id="68" creationId="{C54A0EB5-5F66-4BA2-9972-E44F08826DA1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62" v="79" actId="1076"/>
          <ac:spMkLst>
            <pc:docMk/>
            <pc:sldMk cId="34271147" sldId="296"/>
            <ac:spMk id="69" creationId="{2BFCF6A3-4D46-431A-833C-45E6203D38F9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78" v="80" actId="1076"/>
          <ac:spMkLst>
            <pc:docMk/>
            <pc:sldMk cId="34271147" sldId="296"/>
            <ac:spMk id="70" creationId="{61E747E0-70FE-43EE-8879-DE299DE0B026}"/>
          </ac:spMkLst>
        </pc:spChg>
        <pc:spChg chg="mod">
          <ac:chgData name="Alan Mills" userId="S::alan.mills@uwe.ac.uk::1c012539-ee9a-4ae9-9f5e-20c7f51b8ca7" providerId="AD" clId="Web-{2749301D-6505-258D-D55D-CBA08C1F2163}" dt="2022-02-12T17:39:04.278" v="81" actId="1076"/>
          <ac:spMkLst>
            <pc:docMk/>
            <pc:sldMk cId="34271147" sldId="296"/>
            <ac:spMk id="71" creationId="{5945FD95-73DD-41D3-ACE7-FAC43749E7CF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09" v="82" actId="1076"/>
          <ac:spMkLst>
            <pc:docMk/>
            <pc:sldMk cId="34271147" sldId="296"/>
            <ac:spMk id="72" creationId="{FF108C41-20B4-4A25-A1BE-02F81A525BDD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09" v="83" actId="1076"/>
          <ac:spMkLst>
            <pc:docMk/>
            <pc:sldMk cId="34271147" sldId="296"/>
            <ac:spMk id="73" creationId="{FCC9ECEE-F148-472A-806A-1F4890CC42BB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24" v="84" actId="1076"/>
          <ac:spMkLst>
            <pc:docMk/>
            <pc:sldMk cId="34271147" sldId="296"/>
            <ac:spMk id="74" creationId="{F504E8B7-AE7E-41FA-95CD-EE320EDADCB7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40" v="85" actId="1076"/>
          <ac:spMkLst>
            <pc:docMk/>
            <pc:sldMk cId="34271147" sldId="296"/>
            <ac:spMk id="75" creationId="{341E3D46-BA0A-4BDC-ACD7-C249AF0C1686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56" v="86" actId="1076"/>
          <ac:spMkLst>
            <pc:docMk/>
            <pc:sldMk cId="34271147" sldId="296"/>
            <ac:spMk id="76" creationId="{C4D8E25D-D400-451A-B4A5-867A40204E6C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71" v="87" actId="1076"/>
          <ac:spMkLst>
            <pc:docMk/>
            <pc:sldMk cId="34271147" sldId="296"/>
            <ac:spMk id="77" creationId="{48340853-6345-498A-AC39-D739E4A3E978}"/>
          </ac:spMkLst>
        </pc:spChg>
        <pc:spChg chg="mod">
          <ac:chgData name="Alan Mills" userId="S::alan.mills@uwe.ac.uk::1c012539-ee9a-4ae9-9f5e-20c7f51b8ca7" providerId="AD" clId="Web-{2749301D-6505-258D-D55D-CBA08C1F2163}" dt="2022-02-12T17:39:04.387" v="88" actId="1076"/>
          <ac:spMkLst>
            <pc:docMk/>
            <pc:sldMk cId="34271147" sldId="296"/>
            <ac:spMk id="78" creationId="{3EF09AF8-66E1-435B-AB09-DFF94FAA0F75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03" v="89" actId="1076"/>
          <ac:spMkLst>
            <pc:docMk/>
            <pc:sldMk cId="34271147" sldId="296"/>
            <ac:spMk id="79" creationId="{5D22FE81-BC72-4C1B-9931-565D762DE31C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18" v="90" actId="1076"/>
          <ac:spMkLst>
            <pc:docMk/>
            <pc:sldMk cId="34271147" sldId="296"/>
            <ac:spMk id="80" creationId="{03FD73FF-0FC0-4CC1-9FFB-31A754258A9B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34" v="91" actId="1076"/>
          <ac:spMkLst>
            <pc:docMk/>
            <pc:sldMk cId="34271147" sldId="296"/>
            <ac:spMk id="81" creationId="{68A76362-538A-4173-9587-70EA7F03426F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49" v="92" actId="1076"/>
          <ac:spMkLst>
            <pc:docMk/>
            <pc:sldMk cId="34271147" sldId="296"/>
            <ac:spMk id="82" creationId="{1E792F20-9112-4C4D-AF5F-6465011FB7FB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65" v="93" actId="1076"/>
          <ac:spMkLst>
            <pc:docMk/>
            <pc:sldMk cId="34271147" sldId="296"/>
            <ac:spMk id="83" creationId="{6419F83F-89BB-4DF9-9DD9-6BCB4F0A44EC}"/>
          </ac:spMkLst>
        </pc:spChg>
        <pc:spChg chg="mod">
          <ac:chgData name="Alan Mills" userId="S::alan.mills@uwe.ac.uk::1c012539-ee9a-4ae9-9f5e-20c7f51b8ca7" providerId="AD" clId="Web-{2749301D-6505-258D-D55D-CBA08C1F2163}" dt="2022-02-12T17:39:04.496" v="94" actId="1076"/>
          <ac:spMkLst>
            <pc:docMk/>
            <pc:sldMk cId="34271147" sldId="296"/>
            <ac:spMk id="84" creationId="{952955E4-ECBB-421D-B2CF-7013774E8FD8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12" v="95" actId="1076"/>
          <ac:spMkLst>
            <pc:docMk/>
            <pc:sldMk cId="34271147" sldId="296"/>
            <ac:spMk id="85" creationId="{538AAA88-66B6-4CD5-AAF1-F8E8F53FD3A8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12" v="96" actId="1076"/>
          <ac:spMkLst>
            <pc:docMk/>
            <pc:sldMk cId="34271147" sldId="296"/>
            <ac:spMk id="86" creationId="{CA87FD7D-623E-40D5-8099-DD194E10EB27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28" v="97" actId="1076"/>
          <ac:spMkLst>
            <pc:docMk/>
            <pc:sldMk cId="34271147" sldId="296"/>
            <ac:spMk id="87" creationId="{902EC3ED-8859-47E9-8C65-3A834FA8DC5F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43" v="98" actId="1076"/>
          <ac:spMkLst>
            <pc:docMk/>
            <pc:sldMk cId="34271147" sldId="296"/>
            <ac:spMk id="88" creationId="{BCD68C83-F9E5-475B-A3A4-D72EAE5E4772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59" v="99" actId="1076"/>
          <ac:spMkLst>
            <pc:docMk/>
            <pc:sldMk cId="34271147" sldId="296"/>
            <ac:spMk id="89" creationId="{21E1405A-CABF-4499-BB9F-FA0244DE35C8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74" v="100" actId="1076"/>
          <ac:spMkLst>
            <pc:docMk/>
            <pc:sldMk cId="34271147" sldId="296"/>
            <ac:spMk id="90" creationId="{7BC528E7-37B6-455F-9A9C-F5BF20D342EE}"/>
          </ac:spMkLst>
        </pc:spChg>
        <pc:spChg chg="mod">
          <ac:chgData name="Alan Mills" userId="S::alan.mills@uwe.ac.uk::1c012539-ee9a-4ae9-9f5e-20c7f51b8ca7" providerId="AD" clId="Web-{2749301D-6505-258D-D55D-CBA08C1F2163}" dt="2022-02-12T17:39:04.590" v="101" actId="1076"/>
          <ac:spMkLst>
            <pc:docMk/>
            <pc:sldMk cId="34271147" sldId="296"/>
            <ac:spMk id="91" creationId="{24A3919F-9FB6-4DB9-9B65-9567EE48957B}"/>
          </ac:spMkLst>
        </pc:spChg>
      </pc:sldChg>
      <pc:sldChg chg="modSp">
        <pc:chgData name="Alan Mills" userId="S::alan.mills@uwe.ac.uk::1c012539-ee9a-4ae9-9f5e-20c7f51b8ca7" providerId="AD" clId="Web-{2749301D-6505-258D-D55D-CBA08C1F2163}" dt="2022-02-12T17:41:26.531" v="173" actId="20577"/>
        <pc:sldMkLst>
          <pc:docMk/>
          <pc:sldMk cId="2565447729" sldId="301"/>
        </pc:sldMkLst>
        <pc:spChg chg="mod">
          <ac:chgData name="Alan Mills" userId="S::alan.mills@uwe.ac.uk::1c012539-ee9a-4ae9-9f5e-20c7f51b8ca7" providerId="AD" clId="Web-{2749301D-6505-258D-D55D-CBA08C1F2163}" dt="2022-02-12T17:41:26.531" v="173" actId="20577"/>
          <ac:spMkLst>
            <pc:docMk/>
            <pc:sldMk cId="2565447729" sldId="301"/>
            <ac:spMk id="47" creationId="{5FEDD6FD-591C-40A2-B065-FF8A1CB1F6EB}"/>
          </ac:spMkLst>
        </pc:spChg>
      </pc:sldChg>
      <pc:sldChg chg="modSp">
        <pc:chgData name="Alan Mills" userId="S::alan.mills@uwe.ac.uk::1c012539-ee9a-4ae9-9f5e-20c7f51b8ca7" providerId="AD" clId="Web-{2749301D-6505-258D-D55D-CBA08C1F2163}" dt="2022-02-12T17:41:52.438" v="174" actId="20577"/>
        <pc:sldMkLst>
          <pc:docMk/>
          <pc:sldMk cId="945414187" sldId="302"/>
        </pc:sldMkLst>
        <pc:spChg chg="mod">
          <ac:chgData name="Alan Mills" userId="S::alan.mills@uwe.ac.uk::1c012539-ee9a-4ae9-9f5e-20c7f51b8ca7" providerId="AD" clId="Web-{2749301D-6505-258D-D55D-CBA08C1F2163}" dt="2022-02-12T17:41:52.438" v="174" actId="20577"/>
          <ac:spMkLst>
            <pc:docMk/>
            <pc:sldMk cId="945414187" sldId="302"/>
            <ac:spMk id="19" creationId="{75AFB39B-96C8-4EC7-A94F-C82557F91C32}"/>
          </ac:spMkLst>
        </pc:spChg>
      </pc:sldChg>
      <pc:sldChg chg="modSp">
        <pc:chgData name="Alan Mills" userId="S::alan.mills@uwe.ac.uk::1c012539-ee9a-4ae9-9f5e-20c7f51b8ca7" providerId="AD" clId="Web-{2749301D-6505-258D-D55D-CBA08C1F2163}" dt="2022-02-12T17:42:59.471" v="178" actId="20577"/>
        <pc:sldMkLst>
          <pc:docMk/>
          <pc:sldMk cId="2495471257" sldId="306"/>
        </pc:sldMkLst>
        <pc:spChg chg="mod">
          <ac:chgData name="Alan Mills" userId="S::alan.mills@uwe.ac.uk::1c012539-ee9a-4ae9-9f5e-20c7f51b8ca7" providerId="AD" clId="Web-{2749301D-6505-258D-D55D-CBA08C1F2163}" dt="2022-02-12T17:42:59.471" v="178" actId="20577"/>
          <ac:spMkLst>
            <pc:docMk/>
            <pc:sldMk cId="2495471257" sldId="306"/>
            <ac:spMk id="19" creationId="{75AFB39B-96C8-4EC7-A94F-C82557F91C32}"/>
          </ac:spMkLst>
        </pc:spChg>
      </pc:sldChg>
      <pc:sldChg chg="del">
        <pc:chgData name="Alan Mills" userId="S::alan.mills@uwe.ac.uk::1c012539-ee9a-4ae9-9f5e-20c7f51b8ca7" providerId="AD" clId="Web-{2749301D-6505-258D-D55D-CBA08C1F2163}" dt="2022-02-12T17:42:32.032" v="175"/>
        <pc:sldMkLst>
          <pc:docMk/>
          <pc:sldMk cId="2948978131" sldId="307"/>
        </pc:sldMkLst>
      </pc:sldChg>
    </pc:docChg>
  </pc:docChgLst>
  <pc:docChgLst>
    <pc:chgData name="Alan Mills" userId="1c012539-ee9a-4ae9-9f5e-20c7f51b8ca7" providerId="ADAL" clId="{6760DBE3-4461-4212-AE84-30AB80851609}"/>
    <pc:docChg chg="undo custSel addSld delSld modSld sldOrd">
      <pc:chgData name="Alan Mills" userId="1c012539-ee9a-4ae9-9f5e-20c7f51b8ca7" providerId="ADAL" clId="{6760DBE3-4461-4212-AE84-30AB80851609}" dt="2022-09-04T16:27:55.761" v="9179" actId="20577"/>
      <pc:docMkLst>
        <pc:docMk/>
      </pc:docMkLst>
      <pc:sldChg chg="del">
        <pc:chgData name="Alan Mills" userId="1c012539-ee9a-4ae9-9f5e-20c7f51b8ca7" providerId="ADAL" clId="{6760DBE3-4461-4212-AE84-30AB80851609}" dt="2022-09-02T15:26:15.807" v="0" actId="47"/>
        <pc:sldMkLst>
          <pc:docMk/>
          <pc:sldMk cId="836902294" sldId="258"/>
        </pc:sldMkLst>
      </pc:sldChg>
      <pc:sldChg chg="modSp mod">
        <pc:chgData name="Alan Mills" userId="1c012539-ee9a-4ae9-9f5e-20c7f51b8ca7" providerId="ADAL" clId="{6760DBE3-4461-4212-AE84-30AB80851609}" dt="2022-09-04T13:04:50.130" v="47" actId="20577"/>
        <pc:sldMkLst>
          <pc:docMk/>
          <pc:sldMk cId="2518236635" sldId="312"/>
        </pc:sldMkLst>
        <pc:spChg chg="mod">
          <ac:chgData name="Alan Mills" userId="1c012539-ee9a-4ae9-9f5e-20c7f51b8ca7" providerId="ADAL" clId="{6760DBE3-4461-4212-AE84-30AB80851609}" dt="2022-09-04T13:04:50.130" v="47" actId="20577"/>
          <ac:spMkLst>
            <pc:docMk/>
            <pc:sldMk cId="2518236635" sldId="312"/>
            <ac:spMk id="190" creationId="{00000000-0000-0000-0000-000000000000}"/>
          </ac:spMkLst>
        </pc:spChg>
      </pc:sldChg>
      <pc:sldChg chg="modSp mod">
        <pc:chgData name="Alan Mills" userId="1c012539-ee9a-4ae9-9f5e-20c7f51b8ca7" providerId="ADAL" clId="{6760DBE3-4461-4212-AE84-30AB80851609}" dt="2022-09-04T16:07:05.027" v="7061"/>
        <pc:sldMkLst>
          <pc:docMk/>
          <pc:sldMk cId="3161789027" sldId="323"/>
        </pc:sldMkLst>
        <pc:spChg chg="mod">
          <ac:chgData name="Alan Mills" userId="1c012539-ee9a-4ae9-9f5e-20c7f51b8ca7" providerId="ADAL" clId="{6760DBE3-4461-4212-AE84-30AB80851609}" dt="2022-09-04T16:07:05.027" v="7061"/>
          <ac:spMkLst>
            <pc:docMk/>
            <pc:sldMk cId="3161789027" sldId="323"/>
            <ac:spMk id="453" creationId="{00000000-0000-0000-0000-000000000000}"/>
          </ac:spMkLst>
        </pc:spChg>
      </pc:sldChg>
      <pc:sldChg chg="del">
        <pc:chgData name="Alan Mills" userId="1c012539-ee9a-4ae9-9f5e-20c7f51b8ca7" providerId="ADAL" clId="{6760DBE3-4461-4212-AE84-30AB80851609}" dt="2022-09-02T15:26:15.807" v="0" actId="47"/>
        <pc:sldMkLst>
          <pc:docMk/>
          <pc:sldMk cId="3759104213" sldId="324"/>
        </pc:sldMkLst>
      </pc:sldChg>
      <pc:sldChg chg="del">
        <pc:chgData name="Alan Mills" userId="1c012539-ee9a-4ae9-9f5e-20c7f51b8ca7" providerId="ADAL" clId="{6760DBE3-4461-4212-AE84-30AB80851609}" dt="2022-09-02T15:26:15.807" v="0" actId="47"/>
        <pc:sldMkLst>
          <pc:docMk/>
          <pc:sldMk cId="1425890840" sldId="325"/>
        </pc:sldMkLst>
      </pc:sldChg>
      <pc:sldChg chg="del">
        <pc:chgData name="Alan Mills" userId="1c012539-ee9a-4ae9-9f5e-20c7f51b8ca7" providerId="ADAL" clId="{6760DBE3-4461-4212-AE84-30AB80851609}" dt="2022-09-02T15:26:15.807" v="0" actId="47"/>
        <pc:sldMkLst>
          <pc:docMk/>
          <pc:sldMk cId="2984074738" sldId="326"/>
        </pc:sldMkLst>
      </pc:sldChg>
      <pc:sldChg chg="modSp mod">
        <pc:chgData name="Alan Mills" userId="1c012539-ee9a-4ae9-9f5e-20c7f51b8ca7" providerId="ADAL" clId="{6760DBE3-4461-4212-AE84-30AB80851609}" dt="2022-09-04T13:05:39.900" v="181" actId="20577"/>
        <pc:sldMkLst>
          <pc:docMk/>
          <pc:sldMk cId="590636997" sldId="327"/>
        </pc:sldMkLst>
        <pc:spChg chg="mod">
          <ac:chgData name="Alan Mills" userId="1c012539-ee9a-4ae9-9f5e-20c7f51b8ca7" providerId="ADAL" clId="{6760DBE3-4461-4212-AE84-30AB80851609}" dt="2022-09-04T13:05:04.053" v="60" actId="20577"/>
          <ac:spMkLst>
            <pc:docMk/>
            <pc:sldMk cId="590636997" sldId="327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3:05:39.900" v="181" actId="20577"/>
          <ac:spMkLst>
            <pc:docMk/>
            <pc:sldMk cId="590636997" sldId="327"/>
            <ac:spMk id="192" creationId="{00000000-0000-0000-0000-000000000000}"/>
          </ac:spMkLst>
        </pc:spChg>
      </pc:sldChg>
      <pc:sldChg chg="addSp delSp modSp add mod">
        <pc:chgData name="Alan Mills" userId="1c012539-ee9a-4ae9-9f5e-20c7f51b8ca7" providerId="ADAL" clId="{6760DBE3-4461-4212-AE84-30AB80851609}" dt="2022-09-04T13:11:22.966" v="597" actId="1076"/>
        <pc:sldMkLst>
          <pc:docMk/>
          <pc:sldMk cId="617712989" sldId="329"/>
        </pc:sldMkLst>
        <pc:spChg chg="add mod">
          <ac:chgData name="Alan Mills" userId="1c012539-ee9a-4ae9-9f5e-20c7f51b8ca7" providerId="ADAL" clId="{6760DBE3-4461-4212-AE84-30AB80851609}" dt="2022-09-04T13:09:10.237" v="415" actId="1076"/>
          <ac:spMkLst>
            <pc:docMk/>
            <pc:sldMk cId="617712989" sldId="329"/>
            <ac:spMk id="2" creationId="{19C7870A-4C7B-8782-2086-05E4F9BF84A0}"/>
          </ac:spMkLst>
        </pc:spChg>
        <pc:spChg chg="add mod">
          <ac:chgData name="Alan Mills" userId="1c012539-ee9a-4ae9-9f5e-20c7f51b8ca7" providerId="ADAL" clId="{6760DBE3-4461-4212-AE84-30AB80851609}" dt="2022-09-04T13:11:12.427" v="596" actId="1076"/>
          <ac:spMkLst>
            <pc:docMk/>
            <pc:sldMk cId="617712989" sldId="329"/>
            <ac:spMk id="3" creationId="{F744BA3D-A868-2E88-AC71-551AB9ACBBF6}"/>
          </ac:spMkLst>
        </pc:spChg>
        <pc:spChg chg="add mod">
          <ac:chgData name="Alan Mills" userId="1c012539-ee9a-4ae9-9f5e-20c7f51b8ca7" providerId="ADAL" clId="{6760DBE3-4461-4212-AE84-30AB80851609}" dt="2022-09-04T13:09:17.445" v="417" actId="1076"/>
          <ac:spMkLst>
            <pc:docMk/>
            <pc:sldMk cId="617712989" sldId="329"/>
            <ac:spMk id="5" creationId="{E19F9DC2-A26D-764F-8B9F-D3744FC814E8}"/>
          </ac:spMkLst>
        </pc:spChg>
        <pc:spChg chg="add mod">
          <ac:chgData name="Alan Mills" userId="1c012539-ee9a-4ae9-9f5e-20c7f51b8ca7" providerId="ADAL" clId="{6760DBE3-4461-4212-AE84-30AB80851609}" dt="2022-09-04T13:06:14.943" v="194" actId="1076"/>
          <ac:spMkLst>
            <pc:docMk/>
            <pc:sldMk cId="617712989" sldId="329"/>
            <ac:spMk id="6" creationId="{EA5ED3C9-1EB0-B1E5-4138-5B632A684C26}"/>
          </ac:spMkLst>
        </pc:spChg>
        <pc:spChg chg="add mod">
          <ac:chgData name="Alan Mills" userId="1c012539-ee9a-4ae9-9f5e-20c7f51b8ca7" providerId="ADAL" clId="{6760DBE3-4461-4212-AE84-30AB80851609}" dt="2022-09-04T13:09:24.833" v="418" actId="1076"/>
          <ac:spMkLst>
            <pc:docMk/>
            <pc:sldMk cId="617712989" sldId="329"/>
            <ac:spMk id="8" creationId="{DC746A9E-4748-62EB-A90D-03AEC6EA2135}"/>
          </ac:spMkLst>
        </pc:spChg>
        <pc:spChg chg="add mod">
          <ac:chgData name="Alan Mills" userId="1c012539-ee9a-4ae9-9f5e-20c7f51b8ca7" providerId="ADAL" clId="{6760DBE3-4461-4212-AE84-30AB80851609}" dt="2022-09-04T13:09:14.335" v="416" actId="1076"/>
          <ac:spMkLst>
            <pc:docMk/>
            <pc:sldMk cId="617712989" sldId="329"/>
            <ac:spMk id="9" creationId="{7E74BDA2-5F5D-379C-3CEA-063CD30673C9}"/>
          </ac:spMkLst>
        </pc:spChg>
        <pc:spChg chg="add mod">
          <ac:chgData name="Alan Mills" userId="1c012539-ee9a-4ae9-9f5e-20c7f51b8ca7" providerId="ADAL" clId="{6760DBE3-4461-4212-AE84-30AB80851609}" dt="2022-09-04T13:11:22.966" v="597" actId="1076"/>
          <ac:spMkLst>
            <pc:docMk/>
            <pc:sldMk cId="617712989" sldId="329"/>
            <ac:spMk id="14" creationId="{A7FD1F69-1AEA-7203-545F-BF047E40E69D}"/>
          </ac:spMkLst>
        </pc:spChg>
        <pc:spChg chg="add mod">
          <ac:chgData name="Alan Mills" userId="1c012539-ee9a-4ae9-9f5e-20c7f51b8ca7" providerId="ADAL" clId="{6760DBE3-4461-4212-AE84-30AB80851609}" dt="2022-09-04T13:11:01.031" v="595" actId="1076"/>
          <ac:spMkLst>
            <pc:docMk/>
            <pc:sldMk cId="617712989" sldId="329"/>
            <ac:spMk id="20" creationId="{F3ED5673-CDD8-209A-93C0-DF7C829E51FE}"/>
          </ac:spMkLst>
        </pc:spChg>
        <pc:spChg chg="add mod">
          <ac:chgData name="Alan Mills" userId="1c012539-ee9a-4ae9-9f5e-20c7f51b8ca7" providerId="ADAL" clId="{6760DBE3-4461-4212-AE84-30AB80851609}" dt="2022-09-04T13:10:51.120" v="594" actId="1076"/>
          <ac:spMkLst>
            <pc:docMk/>
            <pc:sldMk cId="617712989" sldId="329"/>
            <ac:spMk id="27" creationId="{97214319-DB2B-6217-F46C-61B15484A07D}"/>
          </ac:spMkLst>
        </pc:spChg>
        <pc:spChg chg="del">
          <ac:chgData name="Alan Mills" userId="1c012539-ee9a-4ae9-9f5e-20c7f51b8ca7" providerId="ADAL" clId="{6760DBE3-4461-4212-AE84-30AB80851609}" dt="2022-09-04T13:05:48.358" v="183" actId="478"/>
          <ac:spMkLst>
            <pc:docMk/>
            <pc:sldMk cId="617712989" sldId="329"/>
            <ac:spMk id="192" creationId="{00000000-0000-0000-0000-000000000000}"/>
          </ac:spMkLst>
        </pc:spChg>
        <pc:cxnChg chg="add mod">
          <ac:chgData name="Alan Mills" userId="1c012539-ee9a-4ae9-9f5e-20c7f51b8ca7" providerId="ADAL" clId="{6760DBE3-4461-4212-AE84-30AB80851609}" dt="2022-09-04T13:09:17.445" v="417" actId="1076"/>
          <ac:cxnSpMkLst>
            <pc:docMk/>
            <pc:sldMk cId="617712989" sldId="329"/>
            <ac:cxnSpMk id="7" creationId="{5352B4D9-AF81-54EF-B73C-A0626DC66210}"/>
          </ac:cxnSpMkLst>
        </pc:cxnChg>
        <pc:cxnChg chg="add mod">
          <ac:chgData name="Alan Mills" userId="1c012539-ee9a-4ae9-9f5e-20c7f51b8ca7" providerId="ADAL" clId="{6760DBE3-4461-4212-AE84-30AB80851609}" dt="2022-09-04T13:09:33.162" v="419" actId="14100"/>
          <ac:cxnSpMkLst>
            <pc:docMk/>
            <pc:sldMk cId="617712989" sldId="329"/>
            <ac:cxnSpMk id="15" creationId="{2DB4005C-6F3F-BF5D-B22F-B3A132827561}"/>
          </ac:cxnSpMkLst>
        </pc:cxnChg>
        <pc:cxnChg chg="add mod">
          <ac:chgData name="Alan Mills" userId="1c012539-ee9a-4ae9-9f5e-20c7f51b8ca7" providerId="ADAL" clId="{6760DBE3-4461-4212-AE84-30AB80851609}" dt="2022-09-04T13:09:41.736" v="422" actId="14100"/>
          <ac:cxnSpMkLst>
            <pc:docMk/>
            <pc:sldMk cId="617712989" sldId="329"/>
            <ac:cxnSpMk id="24" creationId="{6E0D0E39-5BE8-F57D-C1C5-EE02D995F792}"/>
          </ac:cxnSpMkLst>
        </pc:cxnChg>
      </pc:sldChg>
      <pc:sldChg chg="del">
        <pc:chgData name="Alan Mills" userId="1c012539-ee9a-4ae9-9f5e-20c7f51b8ca7" providerId="ADAL" clId="{6760DBE3-4461-4212-AE84-30AB80851609}" dt="2022-09-02T15:26:23.413" v="1" actId="47"/>
        <pc:sldMkLst>
          <pc:docMk/>
          <pc:sldMk cId="1086237379" sldId="329"/>
        </pc:sldMkLst>
      </pc:sldChg>
      <pc:sldChg chg="del">
        <pc:chgData name="Alan Mills" userId="1c012539-ee9a-4ae9-9f5e-20c7f51b8ca7" providerId="ADAL" clId="{6760DBE3-4461-4212-AE84-30AB80851609}" dt="2022-09-02T15:26:23.413" v="1" actId="47"/>
        <pc:sldMkLst>
          <pc:docMk/>
          <pc:sldMk cId="284606521" sldId="330"/>
        </pc:sldMkLst>
      </pc:sldChg>
      <pc:sldChg chg="modSp add mod">
        <pc:chgData name="Alan Mills" userId="1c012539-ee9a-4ae9-9f5e-20c7f51b8ca7" providerId="ADAL" clId="{6760DBE3-4461-4212-AE84-30AB80851609}" dt="2022-09-04T13:17:45.793" v="1152" actId="20577"/>
        <pc:sldMkLst>
          <pc:docMk/>
          <pc:sldMk cId="650905447" sldId="330"/>
        </pc:sldMkLst>
        <pc:spChg chg="mod">
          <ac:chgData name="Alan Mills" userId="1c012539-ee9a-4ae9-9f5e-20c7f51b8ca7" providerId="ADAL" clId="{6760DBE3-4461-4212-AE84-30AB80851609}" dt="2022-09-04T13:11:37.051" v="610" actId="20577"/>
          <ac:spMkLst>
            <pc:docMk/>
            <pc:sldMk cId="650905447" sldId="330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3:17:45.793" v="1152" actId="20577"/>
          <ac:spMkLst>
            <pc:docMk/>
            <pc:sldMk cId="650905447" sldId="330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4:30:47.612" v="6561" actId="20577"/>
        <pc:sldMkLst>
          <pc:docMk/>
          <pc:sldMk cId="233475994" sldId="331"/>
        </pc:sldMkLst>
        <pc:spChg chg="mod">
          <ac:chgData name="Alan Mills" userId="1c012539-ee9a-4ae9-9f5e-20c7f51b8ca7" providerId="ADAL" clId="{6760DBE3-4461-4212-AE84-30AB80851609}" dt="2022-09-04T13:41:13.349" v="3328" actId="20577"/>
          <ac:spMkLst>
            <pc:docMk/>
            <pc:sldMk cId="233475994" sldId="331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4:30:47.612" v="6561" actId="20577"/>
          <ac:spMkLst>
            <pc:docMk/>
            <pc:sldMk cId="233475994" sldId="331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3:41:18.784" v="3329"/>
        <pc:sldMkLst>
          <pc:docMk/>
          <pc:sldMk cId="2539369390" sldId="332"/>
        </pc:sldMkLst>
        <pc:spChg chg="mod">
          <ac:chgData name="Alan Mills" userId="1c012539-ee9a-4ae9-9f5e-20c7f51b8ca7" providerId="ADAL" clId="{6760DBE3-4461-4212-AE84-30AB80851609}" dt="2022-09-04T13:41:18.784" v="3329"/>
          <ac:spMkLst>
            <pc:docMk/>
            <pc:sldMk cId="2539369390" sldId="332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3:32:00.399" v="2466" actId="20577"/>
          <ac:spMkLst>
            <pc:docMk/>
            <pc:sldMk cId="2539369390" sldId="332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3:41:21.878" v="3330"/>
        <pc:sldMkLst>
          <pc:docMk/>
          <pc:sldMk cId="1772111081" sldId="333"/>
        </pc:sldMkLst>
        <pc:spChg chg="mod">
          <ac:chgData name="Alan Mills" userId="1c012539-ee9a-4ae9-9f5e-20c7f51b8ca7" providerId="ADAL" clId="{6760DBE3-4461-4212-AE84-30AB80851609}" dt="2022-09-04T13:41:21.878" v="3330"/>
          <ac:spMkLst>
            <pc:docMk/>
            <pc:sldMk cId="1772111081" sldId="333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3:35:12.846" v="3068" actId="20577"/>
          <ac:spMkLst>
            <pc:docMk/>
            <pc:sldMk cId="1772111081" sldId="333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3:52:36.580" v="4668" actId="20577"/>
        <pc:sldMkLst>
          <pc:docMk/>
          <pc:sldMk cId="2734532521" sldId="334"/>
        </pc:sldMkLst>
        <pc:spChg chg="mod">
          <ac:chgData name="Alan Mills" userId="1c012539-ee9a-4ae9-9f5e-20c7f51b8ca7" providerId="ADAL" clId="{6760DBE3-4461-4212-AE84-30AB80851609}" dt="2022-09-04T13:41:39.650" v="3333" actId="20577"/>
          <ac:spMkLst>
            <pc:docMk/>
            <pc:sldMk cId="2734532521" sldId="334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3:52:36.580" v="4668" actId="20577"/>
          <ac:spMkLst>
            <pc:docMk/>
            <pc:sldMk cId="2734532521" sldId="334"/>
            <ac:spMk id="192" creationId="{00000000-0000-0000-0000-000000000000}"/>
          </ac:spMkLst>
        </pc:spChg>
      </pc:sldChg>
      <pc:sldChg chg="addSp modSp add mod">
        <pc:chgData name="Alan Mills" userId="1c012539-ee9a-4ae9-9f5e-20c7f51b8ca7" providerId="ADAL" clId="{6760DBE3-4461-4212-AE84-30AB80851609}" dt="2022-09-04T14:32:06.434" v="6571" actId="20577"/>
        <pc:sldMkLst>
          <pc:docMk/>
          <pc:sldMk cId="2656482517" sldId="335"/>
        </pc:sldMkLst>
        <pc:spChg chg="add mod">
          <ac:chgData name="Alan Mills" userId="1c012539-ee9a-4ae9-9f5e-20c7f51b8ca7" providerId="ADAL" clId="{6760DBE3-4461-4212-AE84-30AB80851609}" dt="2022-09-04T13:47:23.857" v="3858" actId="1038"/>
          <ac:spMkLst>
            <pc:docMk/>
            <pc:sldMk cId="2656482517" sldId="335"/>
            <ac:spMk id="5" creationId="{83456259-0A22-C2C4-EB45-A72CAB202577}"/>
          </ac:spMkLst>
        </pc:spChg>
        <pc:spChg chg="mod">
          <ac:chgData name="Alan Mills" userId="1c012539-ee9a-4ae9-9f5e-20c7f51b8ca7" providerId="ADAL" clId="{6760DBE3-4461-4212-AE84-30AB80851609}" dt="2022-09-04T14:32:06.434" v="6571" actId="20577"/>
          <ac:spMkLst>
            <pc:docMk/>
            <pc:sldMk cId="2656482517" sldId="335"/>
            <ac:spMk id="192" creationId="{00000000-0000-0000-0000-000000000000}"/>
          </ac:spMkLst>
        </pc:spChg>
        <pc:picChg chg="add mod">
          <ac:chgData name="Alan Mills" userId="1c012539-ee9a-4ae9-9f5e-20c7f51b8ca7" providerId="ADAL" clId="{6760DBE3-4461-4212-AE84-30AB80851609}" dt="2022-09-04T13:47:23.857" v="3858" actId="1038"/>
          <ac:picMkLst>
            <pc:docMk/>
            <pc:sldMk cId="2656482517" sldId="335"/>
            <ac:picMk id="1026" creationId="{3D5B9DAD-EA94-CFAA-C171-6CC6C69C086C}"/>
          </ac:picMkLst>
        </pc:picChg>
      </pc:sldChg>
      <pc:sldChg chg="delSp modSp add mod">
        <pc:chgData name="Alan Mills" userId="1c012539-ee9a-4ae9-9f5e-20c7f51b8ca7" providerId="ADAL" clId="{6760DBE3-4461-4212-AE84-30AB80851609}" dt="2022-09-04T13:50:03.965" v="4241" actId="20577"/>
        <pc:sldMkLst>
          <pc:docMk/>
          <pc:sldMk cId="1873487478" sldId="336"/>
        </pc:sldMkLst>
        <pc:spChg chg="del">
          <ac:chgData name="Alan Mills" userId="1c012539-ee9a-4ae9-9f5e-20c7f51b8ca7" providerId="ADAL" clId="{6760DBE3-4461-4212-AE84-30AB80851609}" dt="2022-09-04T13:47:43.419" v="3868" actId="478"/>
          <ac:spMkLst>
            <pc:docMk/>
            <pc:sldMk cId="1873487478" sldId="336"/>
            <ac:spMk id="5" creationId="{83456259-0A22-C2C4-EB45-A72CAB202577}"/>
          </ac:spMkLst>
        </pc:spChg>
        <pc:spChg chg="mod">
          <ac:chgData name="Alan Mills" userId="1c012539-ee9a-4ae9-9f5e-20c7f51b8ca7" providerId="ADAL" clId="{6760DBE3-4461-4212-AE84-30AB80851609}" dt="2022-09-04T13:50:03.965" v="4241" actId="20577"/>
          <ac:spMkLst>
            <pc:docMk/>
            <pc:sldMk cId="1873487478" sldId="336"/>
            <ac:spMk id="192" creationId="{00000000-0000-0000-0000-000000000000}"/>
          </ac:spMkLst>
        </pc:spChg>
        <pc:picChg chg="del">
          <ac:chgData name="Alan Mills" userId="1c012539-ee9a-4ae9-9f5e-20c7f51b8ca7" providerId="ADAL" clId="{6760DBE3-4461-4212-AE84-30AB80851609}" dt="2022-09-04T13:47:40.394" v="3867" actId="478"/>
          <ac:picMkLst>
            <pc:docMk/>
            <pc:sldMk cId="1873487478" sldId="336"/>
            <ac:picMk id="1026" creationId="{3D5B9DAD-EA94-CFAA-C171-6CC6C69C086C}"/>
          </ac:picMkLst>
        </pc:picChg>
      </pc:sldChg>
      <pc:sldChg chg="modSp add mod">
        <pc:chgData name="Alan Mills" userId="1c012539-ee9a-4ae9-9f5e-20c7f51b8ca7" providerId="ADAL" clId="{6760DBE3-4461-4212-AE84-30AB80851609}" dt="2022-09-04T13:51:10.055" v="4528" actId="20577"/>
        <pc:sldMkLst>
          <pc:docMk/>
          <pc:sldMk cId="3182924343" sldId="337"/>
        </pc:sldMkLst>
        <pc:spChg chg="mod">
          <ac:chgData name="Alan Mills" userId="1c012539-ee9a-4ae9-9f5e-20c7f51b8ca7" providerId="ADAL" clId="{6760DBE3-4461-4212-AE84-30AB80851609}" dt="2022-09-04T13:51:10.055" v="4528" actId="20577"/>
          <ac:spMkLst>
            <pc:docMk/>
            <pc:sldMk cId="3182924343" sldId="337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4:05:15.064" v="5045" actId="6549"/>
        <pc:sldMkLst>
          <pc:docMk/>
          <pc:sldMk cId="2117797894" sldId="338"/>
        </pc:sldMkLst>
        <pc:spChg chg="mod">
          <ac:chgData name="Alan Mills" userId="1c012539-ee9a-4ae9-9f5e-20c7f51b8ca7" providerId="ADAL" clId="{6760DBE3-4461-4212-AE84-30AB80851609}" dt="2022-09-04T14:05:15.064" v="5045" actId="6549"/>
          <ac:spMkLst>
            <pc:docMk/>
            <pc:sldMk cId="2117797894" sldId="338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4:10:21.604" v="5253" actId="313"/>
        <pc:sldMkLst>
          <pc:docMk/>
          <pc:sldMk cId="1829284314" sldId="339"/>
        </pc:sldMkLst>
        <pc:spChg chg="mod">
          <ac:chgData name="Alan Mills" userId="1c012539-ee9a-4ae9-9f5e-20c7f51b8ca7" providerId="ADAL" clId="{6760DBE3-4461-4212-AE84-30AB80851609}" dt="2022-09-04T14:10:21.604" v="5253" actId="313"/>
          <ac:spMkLst>
            <pc:docMk/>
            <pc:sldMk cId="1829284314" sldId="339"/>
            <ac:spMk id="192" creationId="{00000000-0000-0000-0000-000000000000}"/>
          </ac:spMkLst>
        </pc:spChg>
      </pc:sldChg>
      <pc:sldChg chg="addSp modSp add mod">
        <pc:chgData name="Alan Mills" userId="1c012539-ee9a-4ae9-9f5e-20c7f51b8ca7" providerId="ADAL" clId="{6760DBE3-4461-4212-AE84-30AB80851609}" dt="2022-09-04T14:17:12.755" v="5587" actId="20577"/>
        <pc:sldMkLst>
          <pc:docMk/>
          <pc:sldMk cId="617426849" sldId="340"/>
        </pc:sldMkLst>
        <pc:spChg chg="add mod">
          <ac:chgData name="Alan Mills" userId="1c012539-ee9a-4ae9-9f5e-20c7f51b8ca7" providerId="ADAL" clId="{6760DBE3-4461-4212-AE84-30AB80851609}" dt="2022-09-04T14:12:43.166" v="5331" actId="1036"/>
          <ac:spMkLst>
            <pc:docMk/>
            <pc:sldMk cId="617426849" sldId="340"/>
            <ac:spMk id="5" creationId="{EFF7AC2A-38AE-26FD-F9E6-88CBDED279D7}"/>
          </ac:spMkLst>
        </pc:spChg>
        <pc:spChg chg="mod">
          <ac:chgData name="Alan Mills" userId="1c012539-ee9a-4ae9-9f5e-20c7f51b8ca7" providerId="ADAL" clId="{6760DBE3-4461-4212-AE84-30AB80851609}" dt="2022-09-04T14:17:12.755" v="5587" actId="20577"/>
          <ac:spMkLst>
            <pc:docMk/>
            <pc:sldMk cId="617426849" sldId="340"/>
            <ac:spMk id="192" creationId="{00000000-0000-0000-0000-000000000000}"/>
          </ac:spMkLst>
        </pc:spChg>
        <pc:picChg chg="add mod">
          <ac:chgData name="Alan Mills" userId="1c012539-ee9a-4ae9-9f5e-20c7f51b8ca7" providerId="ADAL" clId="{6760DBE3-4461-4212-AE84-30AB80851609}" dt="2022-09-04T14:12:43.166" v="5331" actId="1036"/>
          <ac:picMkLst>
            <pc:docMk/>
            <pc:sldMk cId="617426849" sldId="340"/>
            <ac:picMk id="2050" creationId="{54E32CD0-1520-B250-779F-FF209B1103F4}"/>
          </ac:picMkLst>
        </pc:picChg>
      </pc:sldChg>
      <pc:sldChg chg="addSp delSp modSp add mod">
        <pc:chgData name="Alan Mills" userId="1c012539-ee9a-4ae9-9f5e-20c7f51b8ca7" providerId="ADAL" clId="{6760DBE3-4461-4212-AE84-30AB80851609}" dt="2022-09-04T14:21:20.673" v="5934" actId="6549"/>
        <pc:sldMkLst>
          <pc:docMk/>
          <pc:sldMk cId="2055734723" sldId="341"/>
        </pc:sldMkLst>
        <pc:spChg chg="del">
          <ac:chgData name="Alan Mills" userId="1c012539-ee9a-4ae9-9f5e-20c7f51b8ca7" providerId="ADAL" clId="{6760DBE3-4461-4212-AE84-30AB80851609}" dt="2022-09-04T14:17:30.484" v="5590" actId="478"/>
          <ac:spMkLst>
            <pc:docMk/>
            <pc:sldMk cId="2055734723" sldId="341"/>
            <ac:spMk id="5" creationId="{EFF7AC2A-38AE-26FD-F9E6-88CBDED279D7}"/>
          </ac:spMkLst>
        </pc:spChg>
        <pc:spChg chg="add mod">
          <ac:chgData name="Alan Mills" userId="1c012539-ee9a-4ae9-9f5e-20c7f51b8ca7" providerId="ADAL" clId="{6760DBE3-4461-4212-AE84-30AB80851609}" dt="2022-09-04T14:21:20.673" v="5934" actId="6549"/>
          <ac:spMkLst>
            <pc:docMk/>
            <pc:sldMk cId="2055734723" sldId="341"/>
            <ac:spMk id="7" creationId="{622AAF7F-0E3F-57CE-6683-32CDE65CA695}"/>
          </ac:spMkLst>
        </pc:spChg>
        <pc:spChg chg="mod">
          <ac:chgData name="Alan Mills" userId="1c012539-ee9a-4ae9-9f5e-20c7f51b8ca7" providerId="ADAL" clId="{6760DBE3-4461-4212-AE84-30AB80851609}" dt="2022-09-04T14:20:38.282" v="5919" actId="20577"/>
          <ac:spMkLst>
            <pc:docMk/>
            <pc:sldMk cId="2055734723" sldId="341"/>
            <ac:spMk id="192" creationId="{00000000-0000-0000-0000-000000000000}"/>
          </ac:spMkLst>
        </pc:spChg>
        <pc:picChg chg="del">
          <ac:chgData name="Alan Mills" userId="1c012539-ee9a-4ae9-9f5e-20c7f51b8ca7" providerId="ADAL" clId="{6760DBE3-4461-4212-AE84-30AB80851609}" dt="2022-09-04T14:17:17.550" v="5589" actId="478"/>
          <ac:picMkLst>
            <pc:docMk/>
            <pc:sldMk cId="2055734723" sldId="341"/>
            <ac:picMk id="2050" creationId="{54E32CD0-1520-B250-779F-FF209B1103F4}"/>
          </ac:picMkLst>
        </pc:picChg>
        <pc:picChg chg="add mod">
          <ac:chgData name="Alan Mills" userId="1c012539-ee9a-4ae9-9f5e-20c7f51b8ca7" providerId="ADAL" clId="{6760DBE3-4461-4212-AE84-30AB80851609}" dt="2022-09-04T14:20:41.881" v="5920" actId="1076"/>
          <ac:picMkLst>
            <pc:docMk/>
            <pc:sldMk cId="2055734723" sldId="341"/>
            <ac:picMk id="7170" creationId="{47880013-E7B0-2CFA-F100-84FE91340935}"/>
          </ac:picMkLst>
        </pc:picChg>
      </pc:sldChg>
      <pc:sldChg chg="delSp modSp add mod">
        <pc:chgData name="Alan Mills" userId="1c012539-ee9a-4ae9-9f5e-20c7f51b8ca7" providerId="ADAL" clId="{6760DBE3-4461-4212-AE84-30AB80851609}" dt="2022-09-04T16:10:01.181" v="7174" actId="20577"/>
        <pc:sldMkLst>
          <pc:docMk/>
          <pc:sldMk cId="2592600723" sldId="342"/>
        </pc:sldMkLst>
        <pc:spChg chg="del">
          <ac:chgData name="Alan Mills" userId="1c012539-ee9a-4ae9-9f5e-20c7f51b8ca7" providerId="ADAL" clId="{6760DBE3-4461-4212-AE84-30AB80851609}" dt="2022-09-04T14:26:29.464" v="5947" actId="478"/>
          <ac:spMkLst>
            <pc:docMk/>
            <pc:sldMk cId="2592600723" sldId="342"/>
            <ac:spMk id="7" creationId="{622AAF7F-0E3F-57CE-6683-32CDE65CA695}"/>
          </ac:spMkLst>
        </pc:spChg>
        <pc:spChg chg="mod">
          <ac:chgData name="Alan Mills" userId="1c012539-ee9a-4ae9-9f5e-20c7f51b8ca7" providerId="ADAL" clId="{6760DBE3-4461-4212-AE84-30AB80851609}" dt="2022-09-04T14:34:03.839" v="6619" actId="20577"/>
          <ac:spMkLst>
            <pc:docMk/>
            <pc:sldMk cId="2592600723" sldId="342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6:10:01.181" v="7174" actId="20577"/>
          <ac:spMkLst>
            <pc:docMk/>
            <pc:sldMk cId="2592600723" sldId="342"/>
            <ac:spMk id="192" creationId="{00000000-0000-0000-0000-000000000000}"/>
          </ac:spMkLst>
        </pc:spChg>
        <pc:picChg chg="del">
          <ac:chgData name="Alan Mills" userId="1c012539-ee9a-4ae9-9f5e-20c7f51b8ca7" providerId="ADAL" clId="{6760DBE3-4461-4212-AE84-30AB80851609}" dt="2022-09-04T14:26:26.938" v="5946" actId="478"/>
          <ac:picMkLst>
            <pc:docMk/>
            <pc:sldMk cId="2592600723" sldId="342"/>
            <ac:picMk id="7170" creationId="{47880013-E7B0-2CFA-F100-84FE91340935}"/>
          </ac:picMkLst>
        </pc:picChg>
      </pc:sldChg>
      <pc:sldChg chg="modSp add mod ord">
        <pc:chgData name="Alan Mills" userId="1c012539-ee9a-4ae9-9f5e-20c7f51b8ca7" providerId="ADAL" clId="{6760DBE3-4461-4212-AE84-30AB80851609}" dt="2022-09-04T14:34:00.448" v="6612"/>
        <pc:sldMkLst>
          <pc:docMk/>
          <pc:sldMk cId="2195731769" sldId="343"/>
        </pc:sldMkLst>
        <pc:spChg chg="mod">
          <ac:chgData name="Alan Mills" userId="1c012539-ee9a-4ae9-9f5e-20c7f51b8ca7" providerId="ADAL" clId="{6760DBE3-4461-4212-AE84-30AB80851609}" dt="2022-09-04T14:34:00.448" v="6612"/>
          <ac:spMkLst>
            <pc:docMk/>
            <pc:sldMk cId="2195731769" sldId="343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4:33:50.554" v="6609" actId="5793"/>
          <ac:spMkLst>
            <pc:docMk/>
            <pc:sldMk cId="2195731769" sldId="343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11:38.077" v="7241"/>
        <pc:sldMkLst>
          <pc:docMk/>
          <pc:sldMk cId="3545711466" sldId="344"/>
        </pc:sldMkLst>
        <pc:spChg chg="mod">
          <ac:chgData name="Alan Mills" userId="1c012539-ee9a-4ae9-9f5e-20c7f51b8ca7" providerId="ADAL" clId="{6760DBE3-4461-4212-AE84-30AB80851609}" dt="2022-09-04T16:11:38.077" v="7241"/>
          <ac:spMkLst>
            <pc:docMk/>
            <pc:sldMk cId="3545711466" sldId="344"/>
            <ac:spMk id="453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15:03.777" v="7634" actId="20577"/>
        <pc:sldMkLst>
          <pc:docMk/>
          <pc:sldMk cId="3545239296" sldId="345"/>
        </pc:sldMkLst>
        <pc:spChg chg="mod">
          <ac:chgData name="Alan Mills" userId="1c012539-ee9a-4ae9-9f5e-20c7f51b8ca7" providerId="ADAL" clId="{6760DBE3-4461-4212-AE84-30AB80851609}" dt="2022-09-04T16:11:01.011" v="7193" actId="20577"/>
          <ac:spMkLst>
            <pc:docMk/>
            <pc:sldMk cId="3545239296" sldId="345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6:15:03.777" v="7634" actId="20577"/>
          <ac:spMkLst>
            <pc:docMk/>
            <pc:sldMk cId="3545239296" sldId="345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20:59.132" v="8505" actId="20577"/>
        <pc:sldMkLst>
          <pc:docMk/>
          <pc:sldMk cId="3231597497" sldId="346"/>
        </pc:sldMkLst>
        <pc:spChg chg="mod">
          <ac:chgData name="Alan Mills" userId="1c012539-ee9a-4ae9-9f5e-20c7f51b8ca7" providerId="ADAL" clId="{6760DBE3-4461-4212-AE84-30AB80851609}" dt="2022-09-04T16:15:18.240" v="7660" actId="20577"/>
          <ac:spMkLst>
            <pc:docMk/>
            <pc:sldMk cId="3231597497" sldId="346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6:20:59.132" v="8505" actId="20577"/>
          <ac:spMkLst>
            <pc:docMk/>
            <pc:sldMk cId="3231597497" sldId="346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26:18.704" v="8892" actId="20577"/>
        <pc:sldMkLst>
          <pc:docMk/>
          <pc:sldMk cId="2996313278" sldId="347"/>
        </pc:sldMkLst>
        <pc:spChg chg="mod">
          <ac:chgData name="Alan Mills" userId="1c012539-ee9a-4ae9-9f5e-20c7f51b8ca7" providerId="ADAL" clId="{6760DBE3-4461-4212-AE84-30AB80851609}" dt="2022-09-04T16:26:18.704" v="8892" actId="20577"/>
          <ac:spMkLst>
            <pc:docMk/>
            <pc:sldMk cId="2996313278" sldId="347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26:51.539" v="8902" actId="20577"/>
        <pc:sldMkLst>
          <pc:docMk/>
          <pc:sldMk cId="2755796161" sldId="348"/>
        </pc:sldMkLst>
        <pc:spChg chg="mod">
          <ac:chgData name="Alan Mills" userId="1c012539-ee9a-4ae9-9f5e-20c7f51b8ca7" providerId="ADAL" clId="{6760DBE3-4461-4212-AE84-30AB80851609}" dt="2022-09-04T16:26:51.539" v="8902" actId="20577"/>
          <ac:spMkLst>
            <pc:docMk/>
            <pc:sldMk cId="2755796161" sldId="348"/>
            <ac:spMk id="443" creationId="{00000000-0000-0000-0000-000000000000}"/>
          </ac:spMkLst>
        </pc:spChg>
      </pc:sldChg>
      <pc:sldChg chg="modSp add mod">
        <pc:chgData name="Alan Mills" userId="1c012539-ee9a-4ae9-9f5e-20c7f51b8ca7" providerId="ADAL" clId="{6760DBE3-4461-4212-AE84-30AB80851609}" dt="2022-09-04T16:27:55.761" v="9179" actId="20577"/>
        <pc:sldMkLst>
          <pc:docMk/>
          <pc:sldMk cId="2834413951" sldId="349"/>
        </pc:sldMkLst>
        <pc:spChg chg="mod">
          <ac:chgData name="Alan Mills" userId="1c012539-ee9a-4ae9-9f5e-20c7f51b8ca7" providerId="ADAL" clId="{6760DBE3-4461-4212-AE84-30AB80851609}" dt="2022-09-04T16:27:05.598" v="8927" actId="20577"/>
          <ac:spMkLst>
            <pc:docMk/>
            <pc:sldMk cId="2834413951" sldId="349"/>
            <ac:spMk id="191" creationId="{00000000-0000-0000-0000-000000000000}"/>
          </ac:spMkLst>
        </pc:spChg>
        <pc:spChg chg="mod">
          <ac:chgData name="Alan Mills" userId="1c012539-ee9a-4ae9-9f5e-20c7f51b8ca7" providerId="ADAL" clId="{6760DBE3-4461-4212-AE84-30AB80851609}" dt="2022-09-04T16:27:55.761" v="9179" actId="20577"/>
          <ac:spMkLst>
            <pc:docMk/>
            <pc:sldMk cId="2834413951" sldId="349"/>
            <ac:spMk id="192" creationId="{00000000-0000-0000-0000-000000000000}"/>
          </ac:spMkLst>
        </pc:spChg>
      </pc:sldChg>
    </pc:docChg>
  </pc:docChgLst>
  <pc:docChgLst>
    <pc:chgData name="Alan Mills" userId="1c012539-ee9a-4ae9-9f5e-20c7f51b8ca7" providerId="ADAL" clId="{53C2C85A-6A4C-44BA-9603-41CC257726C7}"/>
    <pc:docChg chg="custSel addSld delSld modSld">
      <pc:chgData name="Alan Mills" userId="1c012539-ee9a-4ae9-9f5e-20c7f51b8ca7" providerId="ADAL" clId="{53C2C85A-6A4C-44BA-9603-41CC257726C7}" dt="2022-10-04T12:02:14.192" v="829" actId="20577"/>
      <pc:docMkLst>
        <pc:docMk/>
      </pc:docMkLst>
      <pc:sldChg chg="del">
        <pc:chgData name="Alan Mills" userId="1c012539-ee9a-4ae9-9f5e-20c7f51b8ca7" providerId="ADAL" clId="{53C2C85A-6A4C-44BA-9603-41CC257726C7}" dt="2022-10-04T11:56:36.673" v="501" actId="47"/>
        <pc:sldMkLst>
          <pc:docMk/>
          <pc:sldMk cId="0" sldId="290"/>
        </pc:sldMkLst>
      </pc:sldChg>
      <pc:sldChg chg="addSp delSp modSp del mod">
        <pc:chgData name="Alan Mills" userId="1c012539-ee9a-4ae9-9f5e-20c7f51b8ca7" providerId="ADAL" clId="{53C2C85A-6A4C-44BA-9603-41CC257726C7}" dt="2022-10-04T11:56:34.963" v="500" actId="47"/>
        <pc:sldMkLst>
          <pc:docMk/>
          <pc:sldMk cId="0" sldId="292"/>
        </pc:sldMkLst>
        <pc:picChg chg="add del mod modCrop">
          <ac:chgData name="Alan Mills" userId="1c012539-ee9a-4ae9-9f5e-20c7f51b8ca7" providerId="ADAL" clId="{53C2C85A-6A4C-44BA-9603-41CC257726C7}" dt="2022-10-04T11:48:11.675" v="499" actId="478"/>
          <ac:picMkLst>
            <pc:docMk/>
            <pc:sldMk cId="0" sldId="292"/>
            <ac:picMk id="3" creationId="{4C36569A-CFF2-9012-0158-BFAA6C48CD57}"/>
          </ac:picMkLst>
        </pc:picChg>
      </pc:sldChg>
      <pc:sldChg chg="modSp mod">
        <pc:chgData name="Alan Mills" userId="1c012539-ee9a-4ae9-9f5e-20c7f51b8ca7" providerId="ADAL" clId="{53C2C85A-6A4C-44BA-9603-41CC257726C7}" dt="2022-10-04T11:56:53.728" v="505" actId="20577"/>
        <pc:sldMkLst>
          <pc:docMk/>
          <pc:sldMk cId="3161789027" sldId="323"/>
        </pc:sldMkLst>
        <pc:spChg chg="mod">
          <ac:chgData name="Alan Mills" userId="1c012539-ee9a-4ae9-9f5e-20c7f51b8ca7" providerId="ADAL" clId="{53C2C85A-6A4C-44BA-9603-41CC257726C7}" dt="2022-10-04T11:56:53.728" v="505" actId="20577"/>
          <ac:spMkLst>
            <pc:docMk/>
            <pc:sldMk cId="3161789027" sldId="323"/>
            <ac:spMk id="453" creationId="{00000000-0000-0000-0000-000000000000}"/>
          </ac:spMkLst>
        </pc:spChg>
      </pc:sldChg>
      <pc:sldChg chg="modSp mod">
        <pc:chgData name="Alan Mills" userId="1c012539-ee9a-4ae9-9f5e-20c7f51b8ca7" providerId="ADAL" clId="{53C2C85A-6A4C-44BA-9603-41CC257726C7}" dt="2022-09-26T08:45:25.301" v="2" actId="20577"/>
        <pc:sldMkLst>
          <pc:docMk/>
          <pc:sldMk cId="2834413951" sldId="349"/>
        </pc:sldMkLst>
        <pc:spChg chg="mod">
          <ac:chgData name="Alan Mills" userId="1c012539-ee9a-4ae9-9f5e-20c7f51b8ca7" providerId="ADAL" clId="{53C2C85A-6A4C-44BA-9603-41CC257726C7}" dt="2022-09-26T08:45:25.301" v="2" actId="20577"/>
          <ac:spMkLst>
            <pc:docMk/>
            <pc:sldMk cId="2834413951" sldId="349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53C2C85A-6A4C-44BA-9603-41CC257726C7}" dt="2022-10-04T11:57:40.134" v="594" actId="20577"/>
        <pc:sldMkLst>
          <pc:docMk/>
          <pc:sldMk cId="3380310188" sldId="350"/>
        </pc:sldMkLst>
        <pc:spChg chg="mod">
          <ac:chgData name="Alan Mills" userId="1c012539-ee9a-4ae9-9f5e-20c7f51b8ca7" providerId="ADAL" clId="{53C2C85A-6A4C-44BA-9603-41CC257726C7}" dt="2022-09-29T12:31:54.075" v="21" actId="20577"/>
          <ac:spMkLst>
            <pc:docMk/>
            <pc:sldMk cId="3380310188" sldId="350"/>
            <ac:spMk id="191" creationId="{00000000-0000-0000-0000-000000000000}"/>
          </ac:spMkLst>
        </pc:spChg>
        <pc:spChg chg="mod">
          <ac:chgData name="Alan Mills" userId="1c012539-ee9a-4ae9-9f5e-20c7f51b8ca7" providerId="ADAL" clId="{53C2C85A-6A4C-44BA-9603-41CC257726C7}" dt="2022-10-04T11:57:40.134" v="594" actId="20577"/>
          <ac:spMkLst>
            <pc:docMk/>
            <pc:sldMk cId="3380310188" sldId="350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53C2C85A-6A4C-44BA-9603-41CC257726C7}" dt="2022-10-04T12:02:14.192" v="829" actId="20577"/>
        <pc:sldMkLst>
          <pc:docMk/>
          <pc:sldMk cId="1362862045" sldId="351"/>
        </pc:sldMkLst>
        <pc:spChg chg="mod">
          <ac:chgData name="Alan Mills" userId="1c012539-ee9a-4ae9-9f5e-20c7f51b8ca7" providerId="ADAL" clId="{53C2C85A-6A4C-44BA-9603-41CC257726C7}" dt="2022-10-04T12:02:14.192" v="829" actId="20577"/>
          <ac:spMkLst>
            <pc:docMk/>
            <pc:sldMk cId="1362862045" sldId="351"/>
            <ac:spMk id="192" creationId="{00000000-0000-0000-0000-000000000000}"/>
          </ac:spMkLst>
        </pc:spChg>
      </pc:sldChg>
    </pc:docChg>
  </pc:docChgLst>
  <pc:docChgLst>
    <pc:chgData name="Alan Mills" userId="1c012539-ee9a-4ae9-9f5e-20c7f51b8ca7" providerId="ADAL" clId="{646D96E6-B06C-470D-91D7-7099D39D9058}"/>
    <pc:docChg chg="undo custSel addSld delSld modSld">
      <pc:chgData name="Alan Mills" userId="1c012539-ee9a-4ae9-9f5e-20c7f51b8ca7" providerId="ADAL" clId="{646D96E6-B06C-470D-91D7-7099D39D9058}" dt="2022-09-02T15:23:05.139" v="4434"/>
      <pc:docMkLst>
        <pc:docMk/>
      </pc:docMkLst>
      <pc:sldChg chg="modSp mod">
        <pc:chgData name="Alan Mills" userId="1c012539-ee9a-4ae9-9f5e-20c7f51b8ca7" providerId="ADAL" clId="{646D96E6-B06C-470D-91D7-7099D39D9058}" dt="2022-09-02T14:17:28.099" v="73" actId="20577"/>
        <pc:sldMkLst>
          <pc:docMk/>
          <pc:sldMk cId="0" sldId="256"/>
        </pc:sldMkLst>
        <pc:spChg chg="mod">
          <ac:chgData name="Alan Mills" userId="1c012539-ee9a-4ae9-9f5e-20c7f51b8ca7" providerId="ADAL" clId="{646D96E6-B06C-470D-91D7-7099D39D9058}" dt="2022-09-02T14:17:28.099" v="73" actId="20577"/>
          <ac:spMkLst>
            <pc:docMk/>
            <pc:sldMk cId="0" sldId="256"/>
            <ac:spMk id="184" creationId="{00000000-0000-0000-0000-000000000000}"/>
          </ac:spMkLst>
        </pc:spChg>
      </pc:sldChg>
      <pc:sldChg chg="addSp delSp modSp add mod">
        <pc:chgData name="Alan Mills" userId="1c012539-ee9a-4ae9-9f5e-20c7f51b8ca7" providerId="ADAL" clId="{646D96E6-B06C-470D-91D7-7099D39D9058}" dt="2022-09-02T15:17:18.422" v="3667" actId="20577"/>
        <pc:sldMkLst>
          <pc:docMk/>
          <pc:sldMk cId="836902294" sldId="258"/>
        </pc:sldMkLst>
        <pc:spChg chg="add mod">
          <ac:chgData name="Alan Mills" userId="1c012539-ee9a-4ae9-9f5e-20c7f51b8ca7" providerId="ADAL" clId="{646D96E6-B06C-470D-91D7-7099D39D9058}" dt="2022-09-02T14:44:28.571" v="2287" actId="1036"/>
          <ac:spMkLst>
            <pc:docMk/>
            <pc:sldMk cId="836902294" sldId="258"/>
            <ac:spMk id="5" creationId="{42C9A844-81AB-87C5-4666-331AF8522803}"/>
          </ac:spMkLst>
        </pc:spChg>
        <pc:spChg chg="add del mod">
          <ac:chgData name="Alan Mills" userId="1c012539-ee9a-4ae9-9f5e-20c7f51b8ca7" providerId="ADAL" clId="{646D96E6-B06C-470D-91D7-7099D39D9058}" dt="2022-09-02T14:44:16.116" v="2232" actId="478"/>
          <ac:spMkLst>
            <pc:docMk/>
            <pc:sldMk cId="836902294" sldId="258"/>
            <ac:spMk id="7" creationId="{4554135A-E3EC-409B-4072-E8FCC7A580C7}"/>
          </ac:spMkLst>
        </pc:spChg>
        <pc:spChg chg="mod">
          <ac:chgData name="Alan Mills" userId="1c012539-ee9a-4ae9-9f5e-20c7f51b8ca7" providerId="ADAL" clId="{646D96E6-B06C-470D-91D7-7099D39D9058}" dt="2022-09-02T14:36:13.399" v="1640" actId="20577"/>
          <ac:spMkLst>
            <pc:docMk/>
            <pc:sldMk cId="836902294" sldId="258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5:17:18.422" v="3667" actId="20577"/>
          <ac:spMkLst>
            <pc:docMk/>
            <pc:sldMk cId="836902294" sldId="258"/>
            <ac:spMk id="192" creationId="{00000000-0000-0000-0000-000000000000}"/>
          </ac:spMkLst>
        </pc:spChg>
        <pc:picChg chg="add del mod">
          <ac:chgData name="Alan Mills" userId="1c012539-ee9a-4ae9-9f5e-20c7f51b8ca7" providerId="ADAL" clId="{646D96E6-B06C-470D-91D7-7099D39D9058}" dt="2022-09-02T14:44:16.116" v="2232" actId="478"/>
          <ac:picMkLst>
            <pc:docMk/>
            <pc:sldMk cId="836902294" sldId="258"/>
            <ac:picMk id="6" creationId="{46DC1F34-C3E0-27E3-AE0F-BB3D4BA35799}"/>
          </ac:picMkLst>
        </pc:picChg>
        <pc:picChg chg="add mod">
          <ac:chgData name="Alan Mills" userId="1c012539-ee9a-4ae9-9f5e-20c7f51b8ca7" providerId="ADAL" clId="{646D96E6-B06C-470D-91D7-7099D39D9058}" dt="2022-09-02T14:44:28.571" v="2287" actId="1036"/>
          <ac:picMkLst>
            <pc:docMk/>
            <pc:sldMk cId="836902294" sldId="258"/>
            <ac:picMk id="2050" creationId="{4FA364AF-EC33-B4A2-D441-F11D6131B896}"/>
          </ac:picMkLst>
        </pc:picChg>
      </pc:sldChg>
      <pc:sldChg chg="modSp mod">
        <pc:chgData name="Alan Mills" userId="1c012539-ee9a-4ae9-9f5e-20c7f51b8ca7" providerId="ADAL" clId="{646D96E6-B06C-470D-91D7-7099D39D9058}" dt="2022-09-02T14:18:59.187" v="148" actId="20577"/>
        <pc:sldMkLst>
          <pc:docMk/>
          <pc:sldMk cId="0" sldId="290"/>
        </pc:sldMkLst>
        <pc:spChg chg="mod">
          <ac:chgData name="Alan Mills" userId="1c012539-ee9a-4ae9-9f5e-20c7f51b8ca7" providerId="ADAL" clId="{646D96E6-B06C-470D-91D7-7099D39D9058}" dt="2022-09-02T14:18:59.187" v="148" actId="20577"/>
          <ac:spMkLst>
            <pc:docMk/>
            <pc:sldMk cId="0" sldId="290"/>
            <ac:spMk id="446" creationId="{00000000-0000-0000-0000-000000000000}"/>
          </ac:spMkLst>
        </pc:spChg>
      </pc:sldChg>
      <pc:sldChg chg="modSp mod">
        <pc:chgData name="Alan Mills" userId="1c012539-ee9a-4ae9-9f5e-20c7f51b8ca7" providerId="ADAL" clId="{646D96E6-B06C-470D-91D7-7099D39D9058}" dt="2022-09-02T14:18:36.176" v="130" actId="20577"/>
        <pc:sldMkLst>
          <pc:docMk/>
          <pc:sldMk cId="0" sldId="292"/>
        </pc:sldMkLst>
        <pc:spChg chg="mod">
          <ac:chgData name="Alan Mills" userId="1c012539-ee9a-4ae9-9f5e-20c7f51b8ca7" providerId="ADAL" clId="{646D96E6-B06C-470D-91D7-7099D39D9058}" dt="2022-09-02T14:18:36.176" v="130" actId="20577"/>
          <ac:spMkLst>
            <pc:docMk/>
            <pc:sldMk cId="0" sldId="292"/>
            <ac:spMk id="453" creationId="{00000000-0000-0000-0000-000000000000}"/>
          </ac:spMkLst>
        </pc:spChg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3151973934" sldId="313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3477360957" sldId="314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3996429514" sldId="315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594521662" sldId="316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575525432" sldId="317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2425326468" sldId="319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913307216" sldId="320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2098898434" sldId="321"/>
        </pc:sldMkLst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446645325" sldId="322"/>
        </pc:sldMkLst>
      </pc:sldChg>
      <pc:sldChg chg="modSp mod">
        <pc:chgData name="Alan Mills" userId="1c012539-ee9a-4ae9-9f5e-20c7f51b8ca7" providerId="ADAL" clId="{646D96E6-B06C-470D-91D7-7099D39D9058}" dt="2022-09-02T15:23:05.139" v="4434"/>
        <pc:sldMkLst>
          <pc:docMk/>
          <pc:sldMk cId="3161789027" sldId="323"/>
        </pc:sldMkLst>
        <pc:spChg chg="mod">
          <ac:chgData name="Alan Mills" userId="1c012539-ee9a-4ae9-9f5e-20c7f51b8ca7" providerId="ADAL" clId="{646D96E6-B06C-470D-91D7-7099D39D9058}" dt="2022-09-02T15:23:05.139" v="4434"/>
          <ac:spMkLst>
            <pc:docMk/>
            <pc:sldMk cId="3161789027" sldId="323"/>
            <ac:spMk id="453" creationId="{00000000-0000-0000-0000-000000000000}"/>
          </ac:spMkLst>
        </pc:spChg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2093726342" sldId="324"/>
        </pc:sldMkLst>
      </pc:sldChg>
      <pc:sldChg chg="modSp add mod">
        <pc:chgData name="Alan Mills" userId="1c012539-ee9a-4ae9-9f5e-20c7f51b8ca7" providerId="ADAL" clId="{646D96E6-B06C-470D-91D7-7099D39D9058}" dt="2022-09-02T15:18:07.655" v="3727" actId="20577"/>
        <pc:sldMkLst>
          <pc:docMk/>
          <pc:sldMk cId="3759104213" sldId="324"/>
        </pc:sldMkLst>
        <pc:spChg chg="mod">
          <ac:chgData name="Alan Mills" userId="1c012539-ee9a-4ae9-9f5e-20c7f51b8ca7" providerId="ADAL" clId="{646D96E6-B06C-470D-91D7-7099D39D9058}" dt="2022-09-02T14:19:10.951" v="163" actId="20577"/>
          <ac:spMkLst>
            <pc:docMk/>
            <pc:sldMk cId="3759104213" sldId="324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5:18:07.655" v="3727" actId="20577"/>
          <ac:spMkLst>
            <pc:docMk/>
            <pc:sldMk cId="3759104213" sldId="324"/>
            <ac:spMk id="192" creationId="{00000000-0000-0000-0000-000000000000}"/>
          </ac:spMkLst>
        </pc:spChg>
      </pc:sldChg>
      <pc:sldChg chg="addSp delSp modSp add mod">
        <pc:chgData name="Alan Mills" userId="1c012539-ee9a-4ae9-9f5e-20c7f51b8ca7" providerId="ADAL" clId="{646D96E6-B06C-470D-91D7-7099D39D9058}" dt="2022-09-02T14:35:00.538" v="1452" actId="20577"/>
        <pc:sldMkLst>
          <pc:docMk/>
          <pc:sldMk cId="1425890840" sldId="325"/>
        </pc:sldMkLst>
        <pc:spChg chg="mod">
          <ac:chgData name="Alan Mills" userId="1c012539-ee9a-4ae9-9f5e-20c7f51b8ca7" providerId="ADAL" clId="{646D96E6-B06C-470D-91D7-7099D39D9058}" dt="2022-09-02T14:26:57.145" v="549" actId="20577"/>
          <ac:spMkLst>
            <pc:docMk/>
            <pc:sldMk cId="1425890840" sldId="325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4:35:00.538" v="1452" actId="20577"/>
          <ac:spMkLst>
            <pc:docMk/>
            <pc:sldMk cId="1425890840" sldId="325"/>
            <ac:spMk id="192" creationId="{00000000-0000-0000-0000-000000000000}"/>
          </ac:spMkLst>
        </pc:spChg>
        <pc:picChg chg="add del">
          <ac:chgData name="Alan Mills" userId="1c012539-ee9a-4ae9-9f5e-20c7f51b8ca7" providerId="ADAL" clId="{646D96E6-B06C-470D-91D7-7099D39D9058}" dt="2022-09-02T14:29:54.856" v="646" actId="478"/>
          <ac:picMkLst>
            <pc:docMk/>
            <pc:sldMk cId="1425890840" sldId="325"/>
            <ac:picMk id="1026" creationId="{7BC22442-2FBB-F789-A3F6-9971AED23842}"/>
          </ac:picMkLst>
        </pc:picChg>
        <pc:picChg chg="add del mod">
          <ac:chgData name="Alan Mills" userId="1c012539-ee9a-4ae9-9f5e-20c7f51b8ca7" providerId="ADAL" clId="{646D96E6-B06C-470D-91D7-7099D39D9058}" dt="2022-09-02T14:29:43.653" v="644" actId="478"/>
          <ac:picMkLst>
            <pc:docMk/>
            <pc:sldMk cId="1425890840" sldId="325"/>
            <ac:picMk id="1028" creationId="{B5B58491-ADA6-7E61-1CCE-5A8EDF19B57A}"/>
          </ac:picMkLst>
        </pc:picChg>
        <pc:picChg chg="add del mod">
          <ac:chgData name="Alan Mills" userId="1c012539-ee9a-4ae9-9f5e-20c7f51b8ca7" providerId="ADAL" clId="{646D96E6-B06C-470D-91D7-7099D39D9058}" dt="2022-09-02T14:29:41.584" v="643" actId="478"/>
          <ac:picMkLst>
            <pc:docMk/>
            <pc:sldMk cId="1425890840" sldId="325"/>
            <ac:picMk id="1030" creationId="{06A9E2DB-D156-FE9E-B27A-F3EC662193DD}"/>
          </ac:picMkLst>
        </pc:picChg>
      </pc:sldChg>
      <pc:sldChg chg="modSp add mod">
        <pc:chgData name="Alan Mills" userId="1c012539-ee9a-4ae9-9f5e-20c7f51b8ca7" providerId="ADAL" clId="{646D96E6-B06C-470D-91D7-7099D39D9058}" dt="2022-09-02T14:32:58.505" v="972" actId="20577"/>
        <pc:sldMkLst>
          <pc:docMk/>
          <pc:sldMk cId="2984074738" sldId="326"/>
        </pc:sldMkLst>
        <pc:spChg chg="mod">
          <ac:chgData name="Alan Mills" userId="1c012539-ee9a-4ae9-9f5e-20c7f51b8ca7" providerId="ADAL" clId="{646D96E6-B06C-470D-91D7-7099D39D9058}" dt="2022-09-02T14:31:02.523" v="693" actId="20577"/>
          <ac:spMkLst>
            <pc:docMk/>
            <pc:sldMk cId="2984074738" sldId="326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4:32:58.505" v="972" actId="20577"/>
          <ac:spMkLst>
            <pc:docMk/>
            <pc:sldMk cId="2984074738" sldId="326"/>
            <ac:spMk id="192" creationId="{00000000-0000-0000-0000-000000000000}"/>
          </ac:spMkLst>
        </pc:spChg>
        <pc:picChg chg="mod">
          <ac:chgData name="Alan Mills" userId="1c012539-ee9a-4ae9-9f5e-20c7f51b8ca7" providerId="ADAL" clId="{646D96E6-B06C-470D-91D7-7099D39D9058}" dt="2022-09-02T14:30:14.751" v="652" actId="1076"/>
          <ac:picMkLst>
            <pc:docMk/>
            <pc:sldMk cId="2984074738" sldId="326"/>
            <ac:picMk id="1026" creationId="{7BC22442-2FBB-F789-A3F6-9971AED23842}"/>
          </ac:picMkLst>
        </pc:picChg>
      </pc:sldChg>
      <pc:sldChg chg="delSp modSp add mod">
        <pc:chgData name="Alan Mills" userId="1c012539-ee9a-4ae9-9f5e-20c7f51b8ca7" providerId="ADAL" clId="{646D96E6-B06C-470D-91D7-7099D39D9058}" dt="2022-09-02T15:15:59.261" v="3601" actId="20577"/>
        <pc:sldMkLst>
          <pc:docMk/>
          <pc:sldMk cId="590636997" sldId="327"/>
        </pc:sldMkLst>
        <pc:spChg chg="del">
          <ac:chgData name="Alan Mills" userId="1c012539-ee9a-4ae9-9f5e-20c7f51b8ca7" providerId="ADAL" clId="{646D96E6-B06C-470D-91D7-7099D39D9058}" dt="2022-09-02T14:45:38.620" v="2337" actId="478"/>
          <ac:spMkLst>
            <pc:docMk/>
            <pc:sldMk cId="590636997" sldId="327"/>
            <ac:spMk id="5" creationId="{42C9A844-81AB-87C5-4666-331AF8522803}"/>
          </ac:spMkLst>
        </pc:spChg>
        <pc:spChg chg="mod">
          <ac:chgData name="Alan Mills" userId="1c012539-ee9a-4ae9-9f5e-20c7f51b8ca7" providerId="ADAL" clId="{646D96E6-B06C-470D-91D7-7099D39D9058}" dt="2022-09-02T15:15:59.261" v="3601" actId="20577"/>
          <ac:spMkLst>
            <pc:docMk/>
            <pc:sldMk cId="590636997" sldId="327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4:54:14.207" v="2977" actId="20577"/>
          <ac:spMkLst>
            <pc:docMk/>
            <pc:sldMk cId="590636997" sldId="327"/>
            <ac:spMk id="192" creationId="{00000000-0000-0000-0000-000000000000}"/>
          </ac:spMkLst>
        </pc:spChg>
        <pc:picChg chg="del">
          <ac:chgData name="Alan Mills" userId="1c012539-ee9a-4ae9-9f5e-20c7f51b8ca7" providerId="ADAL" clId="{646D96E6-B06C-470D-91D7-7099D39D9058}" dt="2022-09-02T14:45:35.037" v="2336" actId="478"/>
          <ac:picMkLst>
            <pc:docMk/>
            <pc:sldMk cId="590636997" sldId="327"/>
            <ac:picMk id="2050" creationId="{4FA364AF-EC33-B4A2-D441-F11D6131B896}"/>
          </ac:picMkLst>
        </pc:picChg>
      </pc:sldChg>
      <pc:sldChg chg="modSp add mod">
        <pc:chgData name="Alan Mills" userId="1c012539-ee9a-4ae9-9f5e-20c7f51b8ca7" providerId="ADAL" clId="{646D96E6-B06C-470D-91D7-7099D39D9058}" dt="2022-09-02T15:16:10.040" v="3612" actId="20577"/>
        <pc:sldMkLst>
          <pc:docMk/>
          <pc:sldMk cId="3709153422" sldId="328"/>
        </pc:sldMkLst>
        <pc:spChg chg="mod">
          <ac:chgData name="Alan Mills" userId="1c012539-ee9a-4ae9-9f5e-20c7f51b8ca7" providerId="ADAL" clId="{646D96E6-B06C-470D-91D7-7099D39D9058}" dt="2022-09-02T15:16:10.040" v="3612" actId="20577"/>
          <ac:spMkLst>
            <pc:docMk/>
            <pc:sldMk cId="3709153422" sldId="328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4:58:40.695" v="3569" actId="20577"/>
          <ac:spMkLst>
            <pc:docMk/>
            <pc:sldMk cId="3709153422" sldId="328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46D96E6-B06C-470D-91D7-7099D39D9058}" dt="2022-09-02T15:20:10.558" v="4011" actId="20577"/>
        <pc:sldMkLst>
          <pc:docMk/>
          <pc:sldMk cId="1086237379" sldId="329"/>
        </pc:sldMkLst>
        <pc:spChg chg="mod">
          <ac:chgData name="Alan Mills" userId="1c012539-ee9a-4ae9-9f5e-20c7f51b8ca7" providerId="ADAL" clId="{646D96E6-B06C-470D-91D7-7099D39D9058}" dt="2022-09-02T15:16:23.666" v="3627" actId="5793"/>
          <ac:spMkLst>
            <pc:docMk/>
            <pc:sldMk cId="1086237379" sldId="329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5:20:10.558" v="4011" actId="20577"/>
          <ac:spMkLst>
            <pc:docMk/>
            <pc:sldMk cId="1086237379" sldId="329"/>
            <ac:spMk id="192" creationId="{00000000-0000-0000-0000-000000000000}"/>
          </ac:spMkLst>
        </pc:spChg>
      </pc:sldChg>
      <pc:sldChg chg="modSp add mod">
        <pc:chgData name="Alan Mills" userId="1c012539-ee9a-4ae9-9f5e-20c7f51b8ca7" providerId="ADAL" clId="{646D96E6-B06C-470D-91D7-7099D39D9058}" dt="2022-09-02T15:22:39.643" v="4431" actId="6549"/>
        <pc:sldMkLst>
          <pc:docMk/>
          <pc:sldMk cId="284606521" sldId="330"/>
        </pc:sldMkLst>
        <pc:spChg chg="mod">
          <ac:chgData name="Alan Mills" userId="1c012539-ee9a-4ae9-9f5e-20c7f51b8ca7" providerId="ADAL" clId="{646D96E6-B06C-470D-91D7-7099D39D9058}" dt="2022-09-02T15:20:19.823" v="4014" actId="20577"/>
          <ac:spMkLst>
            <pc:docMk/>
            <pc:sldMk cId="284606521" sldId="330"/>
            <ac:spMk id="191" creationId="{00000000-0000-0000-0000-000000000000}"/>
          </ac:spMkLst>
        </pc:spChg>
        <pc:spChg chg="mod">
          <ac:chgData name="Alan Mills" userId="1c012539-ee9a-4ae9-9f5e-20c7f51b8ca7" providerId="ADAL" clId="{646D96E6-B06C-470D-91D7-7099D39D9058}" dt="2022-09-02T15:22:39.643" v="4431" actId="6549"/>
          <ac:spMkLst>
            <pc:docMk/>
            <pc:sldMk cId="284606521" sldId="330"/>
            <ac:spMk id="192" creationId="{00000000-0000-0000-0000-000000000000}"/>
          </ac:spMkLst>
        </pc:spChg>
      </pc:sldChg>
      <pc:sldChg chg="del">
        <pc:chgData name="Alan Mills" userId="1c012539-ee9a-4ae9-9f5e-20c7f51b8ca7" providerId="ADAL" clId="{646D96E6-B06C-470D-91D7-7099D39D9058}" dt="2022-09-02T14:18:28.895" v="127" actId="47"/>
        <pc:sldMkLst>
          <pc:docMk/>
          <pc:sldMk cId="316154618" sldId="355"/>
        </pc:sldMkLst>
      </pc:sldChg>
    </pc:docChg>
  </pc:docChgLst>
  <pc:docChgLst>
    <pc:chgData name="Alan Mills" userId="1c012539-ee9a-4ae9-9f5e-20c7f51b8ca7" providerId="ADAL" clId="{56D79FFC-7492-41F0-B035-EF94DBA17101}"/>
    <pc:docChg chg="undo custSel addSld delSld modSld sldOrd">
      <pc:chgData name="Alan Mills" userId="1c012539-ee9a-4ae9-9f5e-20c7f51b8ca7" providerId="ADAL" clId="{56D79FFC-7492-41F0-B035-EF94DBA17101}" dt="2022-08-30T10:01:28.017" v="2432" actId="20577"/>
      <pc:docMkLst>
        <pc:docMk/>
      </pc:docMkLst>
      <pc:sldChg chg="modSp mod">
        <pc:chgData name="Alan Mills" userId="1c012539-ee9a-4ae9-9f5e-20c7f51b8ca7" providerId="ADAL" clId="{56D79FFC-7492-41F0-B035-EF94DBA17101}" dt="2022-08-08T17:06:16.313" v="1624" actId="20577"/>
        <pc:sldMkLst>
          <pc:docMk/>
          <pc:sldMk cId="0" sldId="256"/>
        </pc:sldMkLst>
        <pc:spChg chg="mod">
          <ac:chgData name="Alan Mills" userId="1c012539-ee9a-4ae9-9f5e-20c7f51b8ca7" providerId="ADAL" clId="{56D79FFC-7492-41F0-B035-EF94DBA17101}" dt="2022-08-08T17:06:16.313" v="1624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Alan Mills" userId="1c012539-ee9a-4ae9-9f5e-20c7f51b8ca7" providerId="ADAL" clId="{56D79FFC-7492-41F0-B035-EF94DBA17101}" dt="2022-08-08T08:28:54.997" v="1547" actId="1035"/>
        <pc:sldMkLst>
          <pc:docMk/>
          <pc:sldMk cId="836902294" sldId="258"/>
        </pc:sldMkLst>
        <pc:spChg chg="mod">
          <ac:chgData name="Alan Mills" userId="1c012539-ee9a-4ae9-9f5e-20c7f51b8ca7" providerId="ADAL" clId="{56D79FFC-7492-41F0-B035-EF94DBA17101}" dt="2022-08-08T08:28:54.997" v="1547" actId="1035"/>
          <ac:spMkLst>
            <pc:docMk/>
            <pc:sldMk cId="836902294" sldId="258"/>
            <ac:spMk id="192" creationId="{00000000-0000-0000-0000-000000000000}"/>
          </ac:spMkLst>
        </pc:spChg>
      </pc:sldChg>
      <pc:sldChg chg="modSp mod">
        <pc:chgData name="Alan Mills" userId="1c012539-ee9a-4ae9-9f5e-20c7f51b8ca7" providerId="ADAL" clId="{56D79FFC-7492-41F0-B035-EF94DBA17101}" dt="2022-08-21T17:09:26.159" v="2122" actId="20577"/>
        <pc:sldMkLst>
          <pc:docMk/>
          <pc:sldMk cId="0" sldId="290"/>
        </pc:sldMkLst>
        <pc:spChg chg="mod">
          <ac:chgData name="Alan Mills" userId="1c012539-ee9a-4ae9-9f5e-20c7f51b8ca7" providerId="ADAL" clId="{56D79FFC-7492-41F0-B035-EF94DBA17101}" dt="2022-08-21T17:09:26.159" v="2122" actId="20577"/>
          <ac:spMkLst>
            <pc:docMk/>
            <pc:sldMk cId="0" sldId="290"/>
            <ac:spMk id="446" creationId="{00000000-0000-0000-0000-000000000000}"/>
          </ac:spMkLst>
        </pc:spChg>
      </pc:sldChg>
      <pc:sldChg chg="del">
        <pc:chgData name="Alan Mills" userId="1c012539-ee9a-4ae9-9f5e-20c7f51b8ca7" providerId="ADAL" clId="{56D79FFC-7492-41F0-B035-EF94DBA17101}" dt="2022-08-30T10:01:16.929" v="2431" actId="47"/>
        <pc:sldMkLst>
          <pc:docMk/>
          <pc:sldMk cId="0" sldId="291"/>
        </pc:sldMkLst>
      </pc:sldChg>
      <pc:sldChg chg="modSp mod">
        <pc:chgData name="Alan Mills" userId="1c012539-ee9a-4ae9-9f5e-20c7f51b8ca7" providerId="ADAL" clId="{56D79FFC-7492-41F0-B035-EF94DBA17101}" dt="2022-08-30T10:01:28.017" v="2432" actId="20577"/>
        <pc:sldMkLst>
          <pc:docMk/>
          <pc:sldMk cId="0" sldId="292"/>
        </pc:sldMkLst>
        <pc:spChg chg="mod">
          <ac:chgData name="Alan Mills" userId="1c012539-ee9a-4ae9-9f5e-20c7f51b8ca7" providerId="ADAL" clId="{56D79FFC-7492-41F0-B035-EF94DBA17101}" dt="2022-08-30T10:01:28.017" v="2432" actId="20577"/>
          <ac:spMkLst>
            <pc:docMk/>
            <pc:sldMk cId="0" sldId="292"/>
            <ac:spMk id="453" creationId="{00000000-0000-0000-0000-000000000000}"/>
          </ac:spMkLst>
        </pc:spChg>
      </pc:sldChg>
      <pc:sldChg chg="modSp mod">
        <pc:chgData name="Alan Mills" userId="1c012539-ee9a-4ae9-9f5e-20c7f51b8ca7" providerId="ADAL" clId="{56D79FFC-7492-41F0-B035-EF94DBA17101}" dt="2022-08-08T08:28:49.960" v="1537" actId="1035"/>
        <pc:sldMkLst>
          <pc:docMk/>
          <pc:sldMk cId="3151973934" sldId="313"/>
        </pc:sldMkLst>
        <pc:spChg chg="mod">
          <ac:chgData name="Alan Mills" userId="1c012539-ee9a-4ae9-9f5e-20c7f51b8ca7" providerId="ADAL" clId="{56D79FFC-7492-41F0-B035-EF94DBA17101}" dt="2022-08-08T08:28:49.960" v="1537" actId="1035"/>
          <ac:spMkLst>
            <pc:docMk/>
            <pc:sldMk cId="3151973934" sldId="313"/>
            <ac:spMk id="450" creationId="{00000000-0000-0000-0000-000000000000}"/>
          </ac:spMkLst>
        </pc:spChg>
      </pc:sldChg>
      <pc:sldChg chg="modSp mod">
        <pc:chgData name="Alan Mills" userId="1c012539-ee9a-4ae9-9f5e-20c7f51b8ca7" providerId="ADAL" clId="{56D79FFC-7492-41F0-B035-EF94DBA17101}" dt="2022-08-21T17:04:54.391" v="1683" actId="20577"/>
        <pc:sldMkLst>
          <pc:docMk/>
          <pc:sldMk cId="3477360957" sldId="314"/>
        </pc:sldMkLst>
        <pc:spChg chg="mod">
          <ac:chgData name="Alan Mills" userId="1c012539-ee9a-4ae9-9f5e-20c7f51b8ca7" providerId="ADAL" clId="{56D79FFC-7492-41F0-B035-EF94DBA17101}" dt="2022-08-21T17:04:54.391" v="1683" actId="20577"/>
          <ac:spMkLst>
            <pc:docMk/>
            <pc:sldMk cId="3477360957" sldId="314"/>
            <ac:spMk id="8" creationId="{55A6CB45-059A-524B-2C17-EB5511BD5417}"/>
          </ac:spMkLst>
        </pc:spChg>
      </pc:sldChg>
      <pc:sldChg chg="modSp mod ord">
        <pc:chgData name="Alan Mills" userId="1c012539-ee9a-4ae9-9f5e-20c7f51b8ca7" providerId="ADAL" clId="{56D79FFC-7492-41F0-B035-EF94DBA17101}" dt="2022-08-21T17:08:12.433" v="2068"/>
        <pc:sldMkLst>
          <pc:docMk/>
          <pc:sldMk cId="3996429514" sldId="315"/>
        </pc:sldMkLst>
        <pc:spChg chg="mod">
          <ac:chgData name="Alan Mills" userId="1c012539-ee9a-4ae9-9f5e-20c7f51b8ca7" providerId="ADAL" clId="{56D79FFC-7492-41F0-B035-EF94DBA17101}" dt="2022-08-08T08:28:26.873" v="1498" actId="1035"/>
          <ac:spMkLst>
            <pc:docMk/>
            <pc:sldMk cId="3996429514" sldId="315"/>
            <ac:spMk id="8" creationId="{55A6CB45-059A-524B-2C17-EB5511BD5417}"/>
          </ac:spMkLst>
        </pc:spChg>
      </pc:sldChg>
      <pc:sldChg chg="modSp mod">
        <pc:chgData name="Alan Mills" userId="1c012539-ee9a-4ae9-9f5e-20c7f51b8ca7" providerId="ADAL" clId="{56D79FFC-7492-41F0-B035-EF94DBA17101}" dt="2022-08-08T08:28:44.195" v="1527" actId="1035"/>
        <pc:sldMkLst>
          <pc:docMk/>
          <pc:sldMk cId="594521662" sldId="316"/>
        </pc:sldMkLst>
        <pc:spChg chg="mod">
          <ac:chgData name="Alan Mills" userId="1c012539-ee9a-4ae9-9f5e-20c7f51b8ca7" providerId="ADAL" clId="{56D79FFC-7492-41F0-B035-EF94DBA17101}" dt="2022-08-08T08:28:44.195" v="1527" actId="1035"/>
          <ac:spMkLst>
            <pc:docMk/>
            <pc:sldMk cId="594521662" sldId="316"/>
            <ac:spMk id="450" creationId="{00000000-0000-0000-0000-000000000000}"/>
          </ac:spMkLst>
        </pc:spChg>
      </pc:sldChg>
      <pc:sldChg chg="modSp mod">
        <pc:chgData name="Alan Mills" userId="1c012539-ee9a-4ae9-9f5e-20c7f51b8ca7" providerId="ADAL" clId="{56D79FFC-7492-41F0-B035-EF94DBA17101}" dt="2022-08-08T08:28:39.452" v="1517" actId="1035"/>
        <pc:sldMkLst>
          <pc:docMk/>
          <pc:sldMk cId="575525432" sldId="317"/>
        </pc:sldMkLst>
        <pc:spChg chg="mod">
          <ac:chgData name="Alan Mills" userId="1c012539-ee9a-4ae9-9f5e-20c7f51b8ca7" providerId="ADAL" clId="{56D79FFC-7492-41F0-B035-EF94DBA17101}" dt="2022-08-08T08:28:39.452" v="1517" actId="1035"/>
          <ac:spMkLst>
            <pc:docMk/>
            <pc:sldMk cId="575525432" sldId="317"/>
            <ac:spMk id="450" creationId="{00000000-0000-0000-0000-000000000000}"/>
          </ac:spMkLst>
        </pc:spChg>
      </pc:sldChg>
      <pc:sldChg chg="del">
        <pc:chgData name="Alan Mills" userId="1c012539-ee9a-4ae9-9f5e-20c7f51b8ca7" providerId="ADAL" clId="{56D79FFC-7492-41F0-B035-EF94DBA17101}" dt="2022-08-08T08:15:40.074" v="71" actId="47"/>
        <pc:sldMkLst>
          <pc:docMk/>
          <pc:sldMk cId="607927484" sldId="318"/>
        </pc:sldMkLst>
      </pc:sldChg>
      <pc:sldChg chg="addSp delSp modSp mod">
        <pc:chgData name="Alan Mills" userId="1c012539-ee9a-4ae9-9f5e-20c7f51b8ca7" providerId="ADAL" clId="{56D79FFC-7492-41F0-B035-EF94DBA17101}" dt="2022-08-30T10:00:44.878" v="2412" actId="20577"/>
        <pc:sldMkLst>
          <pc:docMk/>
          <pc:sldMk cId="2425326468" sldId="319"/>
        </pc:sldMkLst>
        <pc:spChg chg="mod">
          <ac:chgData name="Alan Mills" userId="1c012539-ee9a-4ae9-9f5e-20c7f51b8ca7" providerId="ADAL" clId="{56D79FFC-7492-41F0-B035-EF94DBA17101}" dt="2022-08-30T10:00:44.878" v="2412" actId="20577"/>
          <ac:spMkLst>
            <pc:docMk/>
            <pc:sldMk cId="2425326468" sldId="319"/>
            <ac:spMk id="448" creationId="{00000000-0000-0000-0000-000000000000}"/>
          </ac:spMkLst>
        </pc:spChg>
        <pc:spChg chg="mod">
          <ac:chgData name="Alan Mills" userId="1c012539-ee9a-4ae9-9f5e-20c7f51b8ca7" providerId="ADAL" clId="{56D79FFC-7492-41F0-B035-EF94DBA17101}" dt="2022-08-30T09:59:09.098" v="2312" actId="20577"/>
          <ac:spMkLst>
            <pc:docMk/>
            <pc:sldMk cId="2425326468" sldId="319"/>
            <ac:spMk id="450" creationId="{00000000-0000-0000-0000-000000000000}"/>
          </ac:spMkLst>
        </pc:spChg>
        <pc:graphicFrameChg chg="add del modGraphic">
          <ac:chgData name="Alan Mills" userId="1c012539-ee9a-4ae9-9f5e-20c7f51b8ca7" providerId="ADAL" clId="{56D79FFC-7492-41F0-B035-EF94DBA17101}" dt="2022-08-30T09:58:06.849" v="2207" actId="478"/>
          <ac:graphicFrameMkLst>
            <pc:docMk/>
            <pc:sldMk cId="2425326468" sldId="319"/>
            <ac:graphicFrameMk id="3" creationId="{A86F81C2-3DCB-3EA6-E1D0-ADABDE7E959F}"/>
          </ac:graphicFrameMkLst>
        </pc:graphicFrameChg>
      </pc:sldChg>
      <pc:sldChg chg="modSp add mod">
        <pc:chgData name="Alan Mills" userId="1c012539-ee9a-4ae9-9f5e-20c7f51b8ca7" providerId="ADAL" clId="{56D79FFC-7492-41F0-B035-EF94DBA17101}" dt="2022-08-30T10:00:51.312" v="2430" actId="20577"/>
        <pc:sldMkLst>
          <pc:docMk/>
          <pc:sldMk cId="913307216" sldId="320"/>
        </pc:sldMkLst>
        <pc:spChg chg="mod">
          <ac:chgData name="Alan Mills" userId="1c012539-ee9a-4ae9-9f5e-20c7f51b8ca7" providerId="ADAL" clId="{56D79FFC-7492-41F0-B035-EF94DBA17101}" dt="2022-08-30T10:00:51.312" v="2430" actId="20577"/>
          <ac:spMkLst>
            <pc:docMk/>
            <pc:sldMk cId="913307216" sldId="320"/>
            <ac:spMk id="448" creationId="{00000000-0000-0000-0000-000000000000}"/>
          </ac:spMkLst>
        </pc:spChg>
        <pc:spChg chg="mod">
          <ac:chgData name="Alan Mills" userId="1c012539-ee9a-4ae9-9f5e-20c7f51b8ca7" providerId="ADAL" clId="{56D79FFC-7492-41F0-B035-EF94DBA17101}" dt="2022-08-30T10:00:08.413" v="2390" actId="20577"/>
          <ac:spMkLst>
            <pc:docMk/>
            <pc:sldMk cId="913307216" sldId="320"/>
            <ac:spMk id="450" creationId="{00000000-0000-0000-0000-000000000000}"/>
          </ac:spMkLst>
        </pc:spChg>
      </pc:sldChg>
      <pc:sldChg chg="modSp add mod">
        <pc:chgData name="Alan Mills" userId="1c012539-ee9a-4ae9-9f5e-20c7f51b8ca7" providerId="ADAL" clId="{56D79FFC-7492-41F0-B035-EF94DBA17101}" dt="2022-08-08T08:28:11.179" v="1470" actId="1035"/>
        <pc:sldMkLst>
          <pc:docMk/>
          <pc:sldMk cId="2098898434" sldId="321"/>
        </pc:sldMkLst>
        <pc:spChg chg="mod">
          <ac:chgData name="Alan Mills" userId="1c012539-ee9a-4ae9-9f5e-20c7f51b8ca7" providerId="ADAL" clId="{56D79FFC-7492-41F0-B035-EF94DBA17101}" dt="2022-08-08T08:19:57.564" v="457" actId="313"/>
          <ac:spMkLst>
            <pc:docMk/>
            <pc:sldMk cId="2098898434" sldId="321"/>
            <ac:spMk id="448" creationId="{00000000-0000-0000-0000-000000000000}"/>
          </ac:spMkLst>
        </pc:spChg>
        <pc:spChg chg="mod">
          <ac:chgData name="Alan Mills" userId="1c012539-ee9a-4ae9-9f5e-20c7f51b8ca7" providerId="ADAL" clId="{56D79FFC-7492-41F0-B035-EF94DBA17101}" dt="2022-08-08T08:28:11.179" v="1470" actId="1035"/>
          <ac:spMkLst>
            <pc:docMk/>
            <pc:sldMk cId="2098898434" sldId="321"/>
            <ac:spMk id="450" creationId="{00000000-0000-0000-0000-000000000000}"/>
          </ac:spMkLst>
        </pc:spChg>
      </pc:sldChg>
      <pc:sldChg chg="modSp add mod">
        <pc:chgData name="Alan Mills" userId="1c012539-ee9a-4ae9-9f5e-20c7f51b8ca7" providerId="ADAL" clId="{56D79FFC-7492-41F0-B035-EF94DBA17101}" dt="2022-08-08T08:28:03.835" v="1460" actId="1035"/>
        <pc:sldMkLst>
          <pc:docMk/>
          <pc:sldMk cId="446645325" sldId="322"/>
        </pc:sldMkLst>
        <pc:spChg chg="mod">
          <ac:chgData name="Alan Mills" userId="1c012539-ee9a-4ae9-9f5e-20c7f51b8ca7" providerId="ADAL" clId="{56D79FFC-7492-41F0-B035-EF94DBA17101}" dt="2022-08-08T08:28:03.835" v="1460" actId="1035"/>
          <ac:spMkLst>
            <pc:docMk/>
            <pc:sldMk cId="446645325" sldId="322"/>
            <ac:spMk id="450" creationId="{00000000-0000-0000-0000-000000000000}"/>
          </ac:spMkLst>
        </pc:spChg>
      </pc:sldChg>
      <pc:sldChg chg="modSp add mod">
        <pc:chgData name="Alan Mills" userId="1c012539-ee9a-4ae9-9f5e-20c7f51b8ca7" providerId="ADAL" clId="{56D79FFC-7492-41F0-B035-EF94DBA17101}" dt="2022-08-25T18:32:08.667" v="2205" actId="115"/>
        <pc:sldMkLst>
          <pc:docMk/>
          <pc:sldMk cId="3161789027" sldId="323"/>
        </pc:sldMkLst>
        <pc:spChg chg="mod">
          <ac:chgData name="Alan Mills" userId="1c012539-ee9a-4ae9-9f5e-20c7f51b8ca7" providerId="ADAL" clId="{56D79FFC-7492-41F0-B035-EF94DBA17101}" dt="2022-08-25T18:32:08.667" v="2205" actId="115"/>
          <ac:spMkLst>
            <pc:docMk/>
            <pc:sldMk cId="3161789027" sldId="323"/>
            <ac:spMk id="453" creationId="{00000000-0000-0000-0000-000000000000}"/>
          </ac:spMkLst>
        </pc:spChg>
      </pc:sldChg>
      <pc:sldChg chg="addSp delSp modSp add mod">
        <pc:chgData name="Alan Mills" userId="1c012539-ee9a-4ae9-9f5e-20c7f51b8ca7" providerId="ADAL" clId="{56D79FFC-7492-41F0-B035-EF94DBA17101}" dt="2022-08-21T17:08:20.849" v="2086" actId="20577"/>
        <pc:sldMkLst>
          <pc:docMk/>
          <pc:sldMk cId="2093726342" sldId="324"/>
        </pc:sldMkLst>
        <pc:spChg chg="del">
          <ac:chgData name="Alan Mills" userId="1c012539-ee9a-4ae9-9f5e-20c7f51b8ca7" providerId="ADAL" clId="{56D79FFC-7492-41F0-B035-EF94DBA17101}" dt="2022-08-21T17:05:26.082" v="1686" actId="478"/>
          <ac:spMkLst>
            <pc:docMk/>
            <pc:sldMk cId="2093726342" sldId="324"/>
            <ac:spMk id="7" creationId="{26D7AC1D-C953-E810-06B0-00E1B5F80169}"/>
          </ac:spMkLst>
        </pc:spChg>
        <pc:spChg chg="del">
          <ac:chgData name="Alan Mills" userId="1c012539-ee9a-4ae9-9f5e-20c7f51b8ca7" providerId="ADAL" clId="{56D79FFC-7492-41F0-B035-EF94DBA17101}" dt="2022-08-21T17:05:30.341" v="1687" actId="478"/>
          <ac:spMkLst>
            <pc:docMk/>
            <pc:sldMk cId="2093726342" sldId="324"/>
            <ac:spMk id="8" creationId="{55A6CB45-059A-524B-2C17-EB5511BD5417}"/>
          </ac:spMkLst>
        </pc:spChg>
        <pc:spChg chg="add mod">
          <ac:chgData name="Alan Mills" userId="1c012539-ee9a-4ae9-9f5e-20c7f51b8ca7" providerId="ADAL" clId="{56D79FFC-7492-41F0-B035-EF94DBA17101}" dt="2022-08-21T17:07:58.737" v="2066" actId="20577"/>
          <ac:spMkLst>
            <pc:docMk/>
            <pc:sldMk cId="2093726342" sldId="324"/>
            <ac:spMk id="9" creationId="{F5255E27-F7DF-42B4-ECB2-40EB41FE07BF}"/>
          </ac:spMkLst>
        </pc:spChg>
        <pc:spChg chg="mod">
          <ac:chgData name="Alan Mills" userId="1c012539-ee9a-4ae9-9f5e-20c7f51b8ca7" providerId="ADAL" clId="{56D79FFC-7492-41F0-B035-EF94DBA17101}" dt="2022-08-21T17:08:20.849" v="2086" actId="20577"/>
          <ac:spMkLst>
            <pc:docMk/>
            <pc:sldMk cId="2093726342" sldId="324"/>
            <ac:spMk id="448" creationId="{00000000-0000-0000-0000-000000000000}"/>
          </ac:spMkLst>
        </pc:spChg>
        <pc:picChg chg="del">
          <ac:chgData name="Alan Mills" userId="1c012539-ee9a-4ae9-9f5e-20c7f51b8ca7" providerId="ADAL" clId="{56D79FFC-7492-41F0-B035-EF94DBA17101}" dt="2022-08-21T17:05:22.918" v="1685" actId="478"/>
          <ac:picMkLst>
            <pc:docMk/>
            <pc:sldMk cId="2093726342" sldId="324"/>
            <ac:picMk id="3" creationId="{CD53B080-D19D-8CFD-0D06-1EE18AF9EEED}"/>
          </ac:picMkLst>
        </pc:picChg>
      </pc:sldChg>
      <pc:sldChg chg="modSp add mod">
        <pc:chgData name="Alan Mills" userId="1c012539-ee9a-4ae9-9f5e-20c7f51b8ca7" providerId="ADAL" clId="{56D79FFC-7492-41F0-B035-EF94DBA17101}" dt="2022-08-25T18:31:18.793" v="2176" actId="20577"/>
        <pc:sldMkLst>
          <pc:docMk/>
          <pc:sldMk cId="316154618" sldId="355"/>
        </pc:sldMkLst>
        <pc:spChg chg="mod">
          <ac:chgData name="Alan Mills" userId="1c012539-ee9a-4ae9-9f5e-20c7f51b8ca7" providerId="ADAL" clId="{56D79FFC-7492-41F0-B035-EF94DBA17101}" dt="2022-08-25T18:31:07.157" v="2166" actId="20577"/>
          <ac:spMkLst>
            <pc:docMk/>
            <pc:sldMk cId="316154618" sldId="355"/>
            <ac:spMk id="448" creationId="{00000000-0000-0000-0000-000000000000}"/>
          </ac:spMkLst>
        </pc:spChg>
        <pc:spChg chg="mod">
          <ac:chgData name="Alan Mills" userId="1c012539-ee9a-4ae9-9f5e-20c7f51b8ca7" providerId="ADAL" clId="{56D79FFC-7492-41F0-B035-EF94DBA17101}" dt="2022-08-25T18:31:18.793" v="2176" actId="20577"/>
          <ac:spMkLst>
            <pc:docMk/>
            <pc:sldMk cId="316154618" sldId="355"/>
            <ac:spMk id="450" creationId="{00000000-0000-0000-0000-000000000000}"/>
          </ac:spMkLst>
        </pc:spChg>
      </pc:sldChg>
    </pc:docChg>
  </pc:docChgLst>
  <pc:docChgLst>
    <pc:chgData name="Alan Mills" userId="1c012539-ee9a-4ae9-9f5e-20c7f51b8ca7" providerId="ADAL" clId="{7E74C99E-9401-4A3C-A9E5-55378C567B7E}"/>
    <pc:docChg chg="custSel delSld modSld">
      <pc:chgData name="Alan Mills" userId="1c012539-ee9a-4ae9-9f5e-20c7f51b8ca7" providerId="ADAL" clId="{7E74C99E-9401-4A3C-A9E5-55378C567B7E}" dt="2022-09-04T16:33:21.705" v="214"/>
      <pc:docMkLst>
        <pc:docMk/>
      </pc:docMkLst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518236635" sldId="312"/>
        </pc:sldMkLst>
      </pc:sldChg>
      <pc:sldChg chg="modSp mod">
        <pc:chgData name="Alan Mills" userId="1c012539-ee9a-4ae9-9f5e-20c7f51b8ca7" providerId="ADAL" clId="{7E74C99E-9401-4A3C-A9E5-55378C567B7E}" dt="2022-09-04T16:33:21.705" v="214"/>
        <pc:sldMkLst>
          <pc:docMk/>
          <pc:sldMk cId="3161789027" sldId="323"/>
        </pc:sldMkLst>
        <pc:spChg chg="mod">
          <ac:chgData name="Alan Mills" userId="1c012539-ee9a-4ae9-9f5e-20c7f51b8ca7" providerId="ADAL" clId="{7E74C99E-9401-4A3C-A9E5-55378C567B7E}" dt="2022-09-04T16:33:21.705" v="214"/>
          <ac:spMkLst>
            <pc:docMk/>
            <pc:sldMk cId="3161789027" sldId="323"/>
            <ac:spMk id="453" creationId="{00000000-0000-0000-0000-000000000000}"/>
          </ac:spMkLst>
        </pc:spChg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590636997" sldId="327"/>
        </pc:sldMkLst>
      </pc:sldChg>
      <pc:sldChg chg="del">
        <pc:chgData name="Alan Mills" userId="1c012539-ee9a-4ae9-9f5e-20c7f51b8ca7" providerId="ADAL" clId="{7E74C99E-9401-4A3C-A9E5-55378C567B7E}" dt="2022-09-04T16:29:57.045" v="135" actId="47"/>
        <pc:sldMkLst>
          <pc:docMk/>
          <pc:sldMk cId="3709153422" sldId="328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617712989" sldId="329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650905447" sldId="330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33475994" sldId="331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539369390" sldId="332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1772111081" sldId="333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734532521" sldId="334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656482517" sldId="335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1873487478" sldId="336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3182924343" sldId="337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117797894" sldId="338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1829284314" sldId="339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617426849" sldId="340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055734723" sldId="341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592600723" sldId="342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195731769" sldId="343"/>
        </pc:sldMkLst>
      </pc:sldChg>
      <pc:sldChg chg="del">
        <pc:chgData name="Alan Mills" userId="1c012539-ee9a-4ae9-9f5e-20c7f51b8ca7" providerId="ADAL" clId="{7E74C99E-9401-4A3C-A9E5-55378C567B7E}" dt="2022-09-04T16:30:37.771" v="206" actId="47"/>
        <pc:sldMkLst>
          <pc:docMk/>
          <pc:sldMk cId="3545711466" sldId="344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3545239296" sldId="345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3231597497" sldId="346"/>
        </pc:sldMkLst>
      </pc:sldChg>
      <pc:sldChg chg="del">
        <pc:chgData name="Alan Mills" userId="1c012539-ee9a-4ae9-9f5e-20c7f51b8ca7" providerId="ADAL" clId="{7E74C99E-9401-4A3C-A9E5-55378C567B7E}" dt="2022-09-04T16:29:10.358" v="0" actId="47"/>
        <pc:sldMkLst>
          <pc:docMk/>
          <pc:sldMk cId="2996313278" sldId="347"/>
        </pc:sldMkLst>
      </pc:sldChg>
      <pc:sldChg chg="modSp mod">
        <pc:chgData name="Alan Mills" userId="1c012539-ee9a-4ae9-9f5e-20c7f51b8ca7" providerId="ADAL" clId="{7E74C99E-9401-4A3C-A9E5-55378C567B7E}" dt="2022-09-04T16:30:17.853" v="199" actId="20577"/>
        <pc:sldMkLst>
          <pc:docMk/>
          <pc:sldMk cId="2834413951" sldId="349"/>
        </pc:sldMkLst>
        <pc:spChg chg="mod">
          <ac:chgData name="Alan Mills" userId="1c012539-ee9a-4ae9-9f5e-20c7f51b8ca7" providerId="ADAL" clId="{7E74C99E-9401-4A3C-A9E5-55378C567B7E}" dt="2022-09-04T16:30:17.853" v="199" actId="20577"/>
          <ac:spMkLst>
            <pc:docMk/>
            <pc:sldMk cId="2834413951" sldId="349"/>
            <ac:spMk id="192" creationId="{00000000-0000-0000-0000-000000000000}"/>
          </ac:spMkLst>
        </pc:spChg>
      </pc:sldChg>
    </pc:docChg>
  </pc:docChgLst>
  <pc:docChgLst>
    <pc:chgData name="Alan Mills" userId="S::alan.mills@uwe.ac.uk::1c012539-ee9a-4ae9-9f5e-20c7f51b8ca7" providerId="AD" clId="Web-{9CD34BC8-DA67-45C7-846D-586FFE3266DC}"/>
    <pc:docChg chg="addSld modSld">
      <pc:chgData name="Alan Mills" userId="S::alan.mills@uwe.ac.uk::1c012539-ee9a-4ae9-9f5e-20c7f51b8ca7" providerId="AD" clId="Web-{9CD34BC8-DA67-45C7-846D-586FFE3266DC}" dt="2022-02-12T13:30:18.641" v="1305" actId="20577"/>
      <pc:docMkLst>
        <pc:docMk/>
      </pc:docMkLst>
      <pc:sldChg chg="modSp">
        <pc:chgData name="Alan Mills" userId="S::alan.mills@uwe.ac.uk::1c012539-ee9a-4ae9-9f5e-20c7f51b8ca7" providerId="AD" clId="Web-{9CD34BC8-DA67-45C7-846D-586FFE3266DC}" dt="2022-02-12T13:30:18.641" v="1305" actId="20577"/>
        <pc:sldMkLst>
          <pc:docMk/>
          <pc:sldMk cId="836902294" sldId="258"/>
        </pc:sldMkLst>
        <pc:spChg chg="mod">
          <ac:chgData name="Alan Mills" userId="S::alan.mills@uwe.ac.uk::1c012539-ee9a-4ae9-9f5e-20c7f51b8ca7" providerId="AD" clId="Web-{9CD34BC8-DA67-45C7-846D-586FFE3266DC}" dt="2022-02-12T13:30:18.641" v="1305" actId="20577"/>
          <ac:spMkLst>
            <pc:docMk/>
            <pc:sldMk cId="836902294" sldId="258"/>
            <ac:spMk id="192" creationId="{00000000-0000-0000-0000-000000000000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2:37:30.675" v="206" actId="20577"/>
        <pc:sldMkLst>
          <pc:docMk/>
          <pc:sldMk cId="0" sldId="262"/>
        </pc:sldMkLst>
        <pc:spChg chg="mod">
          <ac:chgData name="Alan Mills" userId="S::alan.mills@uwe.ac.uk::1c012539-ee9a-4ae9-9f5e-20c7f51b8ca7" providerId="AD" clId="Web-{9CD34BC8-DA67-45C7-846D-586FFE3266DC}" dt="2022-02-12T12:37:30.675" v="206" actId="20577"/>
          <ac:spMkLst>
            <pc:docMk/>
            <pc:sldMk cId="0" sldId="262"/>
            <ac:spMk id="5" creationId="{57611840-4CC8-458D-BB67-6E5FC5CE4F41}"/>
          </ac:spMkLst>
        </pc:spChg>
      </pc:sldChg>
      <pc:sldChg chg="addSp delSp modSp">
        <pc:chgData name="Alan Mills" userId="S::alan.mills@uwe.ac.uk::1c012539-ee9a-4ae9-9f5e-20c7f51b8ca7" providerId="AD" clId="Web-{9CD34BC8-DA67-45C7-846D-586FFE3266DC}" dt="2022-02-12T12:42:05.576" v="360"/>
        <pc:sldMkLst>
          <pc:docMk/>
          <pc:sldMk cId="0" sldId="263"/>
        </pc:sldMkLst>
        <pc:spChg chg="add del mod">
          <ac:chgData name="Alan Mills" userId="S::alan.mills@uwe.ac.uk::1c012539-ee9a-4ae9-9f5e-20c7f51b8ca7" providerId="AD" clId="Web-{9CD34BC8-DA67-45C7-846D-586FFE3266DC}" dt="2022-02-12T12:42:05.576" v="360"/>
          <ac:spMkLst>
            <pc:docMk/>
            <pc:sldMk cId="0" sldId="263"/>
            <ac:spMk id="21" creationId="{5C1D0515-535B-4C2A-9D75-60600EE5173E}"/>
          </ac:spMkLst>
        </pc:spChg>
        <pc:spChg chg="add del">
          <ac:chgData name="Alan Mills" userId="S::alan.mills@uwe.ac.uk::1c012539-ee9a-4ae9-9f5e-20c7f51b8ca7" providerId="AD" clId="Web-{9CD34BC8-DA67-45C7-846D-586FFE3266DC}" dt="2022-02-12T12:41:25.184" v="346"/>
          <ac:spMkLst>
            <pc:docMk/>
            <pc:sldMk cId="0" sldId="263"/>
            <ac:spMk id="22" creationId="{C74E9D72-0DCF-4E9B-8504-C38274F4D63B}"/>
          </ac:spMkLst>
        </pc:spChg>
        <pc:spChg chg="add del">
          <ac:chgData name="Alan Mills" userId="S::alan.mills@uwe.ac.uk::1c012539-ee9a-4ae9-9f5e-20c7f51b8ca7" providerId="AD" clId="Web-{9CD34BC8-DA67-45C7-846D-586FFE3266DC}" dt="2022-02-12T12:41:29.122" v="348"/>
          <ac:spMkLst>
            <pc:docMk/>
            <pc:sldMk cId="0" sldId="263"/>
            <ac:spMk id="23" creationId="{40C285AB-2DD5-4932-8D89-C2BA20A281B1}"/>
          </ac:spMkLst>
        </pc:spChg>
        <pc:spChg chg="add del">
          <ac:chgData name="Alan Mills" userId="S::alan.mills@uwe.ac.uk::1c012539-ee9a-4ae9-9f5e-20c7f51b8ca7" providerId="AD" clId="Web-{9CD34BC8-DA67-45C7-846D-586FFE3266DC}" dt="2022-02-12T12:41:35.012" v="350"/>
          <ac:spMkLst>
            <pc:docMk/>
            <pc:sldMk cId="0" sldId="263"/>
            <ac:spMk id="24" creationId="{87777A03-96BD-4C02-9004-7E2A02155343}"/>
          </ac:spMkLst>
        </pc:spChg>
        <pc:spChg chg="add del mod">
          <ac:chgData name="Alan Mills" userId="S::alan.mills@uwe.ac.uk::1c012539-ee9a-4ae9-9f5e-20c7f51b8ca7" providerId="AD" clId="Web-{9CD34BC8-DA67-45C7-846D-586FFE3266DC}" dt="2022-02-12T12:42:05.576" v="359"/>
          <ac:spMkLst>
            <pc:docMk/>
            <pc:sldMk cId="0" sldId="263"/>
            <ac:spMk id="25" creationId="{AD4AACA8-7535-4C64-8622-2B5B4FE14E7E}"/>
          </ac:spMkLst>
        </pc:spChg>
        <pc:spChg chg="add del mod">
          <ac:chgData name="Alan Mills" userId="S::alan.mills@uwe.ac.uk::1c012539-ee9a-4ae9-9f5e-20c7f51b8ca7" providerId="AD" clId="Web-{9CD34BC8-DA67-45C7-846D-586FFE3266DC}" dt="2022-02-12T12:42:05.576" v="358"/>
          <ac:spMkLst>
            <pc:docMk/>
            <pc:sldMk cId="0" sldId="263"/>
            <ac:spMk id="26" creationId="{6590E46B-7110-49E5-8B1E-3A8D86307FE2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3:29:07.389" v="1197" actId="20577"/>
        <pc:sldMkLst>
          <pc:docMk/>
          <pc:sldMk cId="0" sldId="290"/>
        </pc:sldMkLst>
        <pc:spChg chg="mod">
          <ac:chgData name="Alan Mills" userId="S::alan.mills@uwe.ac.uk::1c012539-ee9a-4ae9-9f5e-20c7f51b8ca7" providerId="AD" clId="Web-{9CD34BC8-DA67-45C7-846D-586FFE3266DC}" dt="2022-02-12T13:29:07.389" v="1197" actId="20577"/>
          <ac:spMkLst>
            <pc:docMk/>
            <pc:sldMk cId="0" sldId="290"/>
            <ac:spMk id="446" creationId="{00000000-0000-0000-0000-000000000000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2:39:23.369" v="341" actId="1076"/>
        <pc:sldMkLst>
          <pc:docMk/>
          <pc:sldMk cId="34271147" sldId="296"/>
        </pc:sldMkLst>
        <pc:spChg chg="mod">
          <ac:chgData name="Alan Mills" userId="S::alan.mills@uwe.ac.uk::1c012539-ee9a-4ae9-9f5e-20c7f51b8ca7" providerId="AD" clId="Web-{9CD34BC8-DA67-45C7-846D-586FFE3266DC}" dt="2022-02-12T12:38:48.692" v="284" actId="1076"/>
          <ac:spMkLst>
            <pc:docMk/>
            <pc:sldMk cId="34271147" sldId="296"/>
            <ac:spMk id="2" creationId="{E5FA2820-C23B-4DD2-91F8-6DF8857D01D3}"/>
          </ac:spMkLst>
        </pc:spChg>
        <pc:spChg chg="mod">
          <ac:chgData name="Alan Mills" userId="S::alan.mills@uwe.ac.uk::1c012539-ee9a-4ae9-9f5e-20c7f51b8ca7" providerId="AD" clId="Web-{9CD34BC8-DA67-45C7-846D-586FFE3266DC}" dt="2022-02-12T12:38:55.145" v="300" actId="1076"/>
          <ac:spMkLst>
            <pc:docMk/>
            <pc:sldMk cId="34271147" sldId="296"/>
            <ac:spMk id="5" creationId="{57611840-4CC8-458D-BB67-6E5FC5CE4F41}"/>
          </ac:spMkLst>
        </pc:spChg>
        <pc:spChg chg="mod">
          <ac:chgData name="Alan Mills" userId="S::alan.mills@uwe.ac.uk::1c012539-ee9a-4ae9-9f5e-20c7f51b8ca7" providerId="AD" clId="Web-{9CD34BC8-DA67-45C7-846D-586FFE3266DC}" dt="2022-02-12T12:38:48.723" v="285" actId="1076"/>
          <ac:spMkLst>
            <pc:docMk/>
            <pc:sldMk cId="34271147" sldId="296"/>
            <ac:spMk id="7" creationId="{F7974E66-5623-41CC-997A-C9826274F691}"/>
          </ac:spMkLst>
        </pc:spChg>
        <pc:spChg chg="mod">
          <ac:chgData name="Alan Mills" userId="S::alan.mills@uwe.ac.uk::1c012539-ee9a-4ae9-9f5e-20c7f51b8ca7" providerId="AD" clId="Web-{9CD34BC8-DA67-45C7-846D-586FFE3266DC}" dt="2022-02-12T12:39:14.541" v="315" actId="1076"/>
          <ac:spMkLst>
            <pc:docMk/>
            <pc:sldMk cId="34271147" sldId="296"/>
            <ac:spMk id="8" creationId="{2EFF9740-8961-4233-9A23-F3CBB8753816}"/>
          </ac:spMkLst>
        </pc:spChg>
        <pc:spChg chg="mod">
          <ac:chgData name="Alan Mills" userId="S::alan.mills@uwe.ac.uk::1c012539-ee9a-4ae9-9f5e-20c7f51b8ca7" providerId="AD" clId="Web-{9CD34BC8-DA67-45C7-846D-586FFE3266DC}" dt="2022-02-12T12:39:14.635" v="321" actId="1076"/>
          <ac:spMkLst>
            <pc:docMk/>
            <pc:sldMk cId="34271147" sldId="296"/>
            <ac:spMk id="9" creationId="{434061B8-4367-4766-9464-48B8D8F7A7D8}"/>
          </ac:spMkLst>
        </pc:spChg>
        <pc:spChg chg="mod">
          <ac:chgData name="Alan Mills" userId="S::alan.mills@uwe.ac.uk::1c012539-ee9a-4ae9-9f5e-20c7f51b8ca7" providerId="AD" clId="Web-{9CD34BC8-DA67-45C7-846D-586FFE3266DC}" dt="2022-02-12T12:39:23.260" v="335" actId="1076"/>
          <ac:spMkLst>
            <pc:docMk/>
            <pc:sldMk cId="34271147" sldId="296"/>
            <ac:spMk id="10" creationId="{7F6D5C96-A4E7-4A46-8675-C497EBBBA376}"/>
          </ac:spMkLst>
        </pc:spChg>
        <pc:spChg chg="mod">
          <ac:chgData name="Alan Mills" userId="S::alan.mills@uwe.ac.uk::1c012539-ee9a-4ae9-9f5e-20c7f51b8ca7" providerId="AD" clId="Web-{9CD34BC8-DA67-45C7-846D-586FFE3266DC}" dt="2022-02-12T12:38:48.770" v="288" actId="1076"/>
          <ac:spMkLst>
            <pc:docMk/>
            <pc:sldMk cId="34271147" sldId="296"/>
            <ac:spMk id="16" creationId="{E90F4078-2475-48EB-860E-4F47839CCC9D}"/>
          </ac:spMkLst>
        </pc:spChg>
        <pc:spChg chg="mod">
          <ac:chgData name="Alan Mills" userId="S::alan.mills@uwe.ac.uk::1c012539-ee9a-4ae9-9f5e-20c7f51b8ca7" providerId="AD" clId="Web-{9CD34BC8-DA67-45C7-846D-586FFE3266DC}" dt="2022-02-12T12:38:48.785" v="289" actId="1076"/>
          <ac:spMkLst>
            <pc:docMk/>
            <pc:sldMk cId="34271147" sldId="296"/>
            <ac:spMk id="17" creationId="{C97F9782-74C5-4E61-BC8B-F5CEE10CE8E3}"/>
          </ac:spMkLst>
        </pc:spChg>
        <pc:spChg chg="mod">
          <ac:chgData name="Alan Mills" userId="S::alan.mills@uwe.ac.uk::1c012539-ee9a-4ae9-9f5e-20c7f51b8ca7" providerId="AD" clId="Web-{9CD34BC8-DA67-45C7-846D-586FFE3266DC}" dt="2022-02-12T12:39:14.556" v="316" actId="1076"/>
          <ac:spMkLst>
            <pc:docMk/>
            <pc:sldMk cId="34271147" sldId="296"/>
            <ac:spMk id="18" creationId="{CF016155-0B6F-4973-A385-D3DED4708658}"/>
          </ac:spMkLst>
        </pc:spChg>
        <pc:spChg chg="mod">
          <ac:chgData name="Alan Mills" userId="S::alan.mills@uwe.ac.uk::1c012539-ee9a-4ae9-9f5e-20c7f51b8ca7" providerId="AD" clId="Web-{9CD34BC8-DA67-45C7-846D-586FFE3266DC}" dt="2022-02-12T12:39:14.650" v="323" actId="1076"/>
          <ac:spMkLst>
            <pc:docMk/>
            <pc:sldMk cId="34271147" sldId="296"/>
            <ac:spMk id="19" creationId="{2893245D-388D-4B64-A74A-C8EA93FC4D1F}"/>
          </ac:spMkLst>
        </pc:spChg>
        <pc:spChg chg="mod">
          <ac:chgData name="Alan Mills" userId="S::alan.mills@uwe.ac.uk::1c012539-ee9a-4ae9-9f5e-20c7f51b8ca7" providerId="AD" clId="Web-{9CD34BC8-DA67-45C7-846D-586FFE3266DC}" dt="2022-02-12T12:39:23.275" v="336" actId="1076"/>
          <ac:spMkLst>
            <pc:docMk/>
            <pc:sldMk cId="34271147" sldId="296"/>
            <ac:spMk id="20" creationId="{F3523880-F191-485F-945C-D9EDBECB8487}"/>
          </ac:spMkLst>
        </pc:spChg>
        <pc:spChg chg="mod">
          <ac:chgData name="Alan Mills" userId="S::alan.mills@uwe.ac.uk::1c012539-ee9a-4ae9-9f5e-20c7f51b8ca7" providerId="AD" clId="Web-{9CD34BC8-DA67-45C7-846D-586FFE3266DC}" dt="2022-02-12T12:38:48.832" v="292" actId="1076"/>
          <ac:spMkLst>
            <pc:docMk/>
            <pc:sldMk cId="34271147" sldId="296"/>
            <ac:spMk id="36" creationId="{158C1E32-0068-4061-9109-651A91B3D916}"/>
          </ac:spMkLst>
        </pc:spChg>
        <pc:spChg chg="mod">
          <ac:chgData name="Alan Mills" userId="S::alan.mills@uwe.ac.uk::1c012539-ee9a-4ae9-9f5e-20c7f51b8ca7" providerId="AD" clId="Web-{9CD34BC8-DA67-45C7-846D-586FFE3266DC}" dt="2022-02-12T12:38:48.848" v="293" actId="1076"/>
          <ac:spMkLst>
            <pc:docMk/>
            <pc:sldMk cId="34271147" sldId="296"/>
            <ac:spMk id="37" creationId="{483286D3-C177-49B0-9340-B566CB85AD3C}"/>
          </ac:spMkLst>
        </pc:spChg>
        <pc:spChg chg="mod">
          <ac:chgData name="Alan Mills" userId="S::alan.mills@uwe.ac.uk::1c012539-ee9a-4ae9-9f5e-20c7f51b8ca7" providerId="AD" clId="Web-{9CD34BC8-DA67-45C7-846D-586FFE3266DC}" dt="2022-02-12T12:39:14.572" v="317" actId="1076"/>
          <ac:spMkLst>
            <pc:docMk/>
            <pc:sldMk cId="34271147" sldId="296"/>
            <ac:spMk id="38" creationId="{DEBB86F7-F3A1-4F86-BC25-5004ECB78C58}"/>
          </ac:spMkLst>
        </pc:spChg>
        <pc:spChg chg="mod">
          <ac:chgData name="Alan Mills" userId="S::alan.mills@uwe.ac.uk::1c012539-ee9a-4ae9-9f5e-20c7f51b8ca7" providerId="AD" clId="Web-{9CD34BC8-DA67-45C7-846D-586FFE3266DC}" dt="2022-02-12T12:39:14.681" v="325" actId="1076"/>
          <ac:spMkLst>
            <pc:docMk/>
            <pc:sldMk cId="34271147" sldId="296"/>
            <ac:spMk id="39" creationId="{7CBC106E-A390-4F4D-89B1-FFB1B13A42F7}"/>
          </ac:spMkLst>
        </pc:spChg>
        <pc:spChg chg="mod">
          <ac:chgData name="Alan Mills" userId="S::alan.mills@uwe.ac.uk::1c012539-ee9a-4ae9-9f5e-20c7f51b8ca7" providerId="AD" clId="Web-{9CD34BC8-DA67-45C7-846D-586FFE3266DC}" dt="2022-02-12T12:39:23.307" v="337" actId="1076"/>
          <ac:spMkLst>
            <pc:docMk/>
            <pc:sldMk cId="34271147" sldId="296"/>
            <ac:spMk id="40" creationId="{E09334FA-0E69-4579-A6F6-6C3C77155681}"/>
          </ac:spMkLst>
        </pc:spChg>
        <pc:spChg chg="mod">
          <ac:chgData name="Alan Mills" userId="S::alan.mills@uwe.ac.uk::1c012539-ee9a-4ae9-9f5e-20c7f51b8ca7" providerId="AD" clId="Web-{9CD34BC8-DA67-45C7-846D-586FFE3266DC}" dt="2022-02-12T12:39:14.588" v="318" actId="1076"/>
          <ac:spMkLst>
            <pc:docMk/>
            <pc:sldMk cId="34271147" sldId="296"/>
            <ac:spMk id="43" creationId="{25D1F0B1-6A20-4BB0-8066-9F0F875E4F41}"/>
          </ac:spMkLst>
        </pc:spChg>
        <pc:spChg chg="mod">
          <ac:chgData name="Alan Mills" userId="S::alan.mills@uwe.ac.uk::1c012539-ee9a-4ae9-9f5e-20c7f51b8ca7" providerId="AD" clId="Web-{9CD34BC8-DA67-45C7-846D-586FFE3266DC}" dt="2022-02-12T12:39:14.713" v="327" actId="1076"/>
          <ac:spMkLst>
            <pc:docMk/>
            <pc:sldMk cId="34271147" sldId="296"/>
            <ac:spMk id="44" creationId="{0E1A7E04-1ACB-4C13-8D56-EC89B6AFB113}"/>
          </ac:spMkLst>
        </pc:spChg>
        <pc:spChg chg="mod">
          <ac:chgData name="Alan Mills" userId="S::alan.mills@uwe.ac.uk::1c012539-ee9a-4ae9-9f5e-20c7f51b8ca7" providerId="AD" clId="Web-{9CD34BC8-DA67-45C7-846D-586FFE3266DC}" dt="2022-02-12T12:39:23.322" v="338" actId="1076"/>
          <ac:spMkLst>
            <pc:docMk/>
            <pc:sldMk cId="34271147" sldId="296"/>
            <ac:spMk id="45" creationId="{67BDB959-2106-4B7A-96F5-38B6990193AD}"/>
          </ac:spMkLst>
        </pc:spChg>
        <pc:spChg chg="mod">
          <ac:chgData name="Alan Mills" userId="S::alan.mills@uwe.ac.uk::1c012539-ee9a-4ae9-9f5e-20c7f51b8ca7" providerId="AD" clId="Web-{9CD34BC8-DA67-45C7-846D-586FFE3266DC}" dt="2022-02-12T12:39:14.603" v="319" actId="1076"/>
          <ac:spMkLst>
            <pc:docMk/>
            <pc:sldMk cId="34271147" sldId="296"/>
            <ac:spMk id="48" creationId="{D1B7ED0C-7B57-486F-BBB0-A63F6F30027F}"/>
          </ac:spMkLst>
        </pc:spChg>
        <pc:spChg chg="mod">
          <ac:chgData name="Alan Mills" userId="S::alan.mills@uwe.ac.uk::1c012539-ee9a-4ae9-9f5e-20c7f51b8ca7" providerId="AD" clId="Web-{9CD34BC8-DA67-45C7-846D-586FFE3266DC}" dt="2022-02-12T12:39:14.744" v="329" actId="1076"/>
          <ac:spMkLst>
            <pc:docMk/>
            <pc:sldMk cId="34271147" sldId="296"/>
            <ac:spMk id="49" creationId="{BA4A4551-1418-4B80-A784-1B5426163484}"/>
          </ac:spMkLst>
        </pc:spChg>
        <pc:spChg chg="mod">
          <ac:chgData name="Alan Mills" userId="S::alan.mills@uwe.ac.uk::1c012539-ee9a-4ae9-9f5e-20c7f51b8ca7" providerId="AD" clId="Web-{9CD34BC8-DA67-45C7-846D-586FFE3266DC}" dt="2022-02-12T12:39:23.338" v="339" actId="1076"/>
          <ac:spMkLst>
            <pc:docMk/>
            <pc:sldMk cId="34271147" sldId="296"/>
            <ac:spMk id="50" creationId="{EC0413F9-0201-42CE-A2F6-E025C2CBCADF}"/>
          </ac:spMkLst>
        </pc:spChg>
        <pc:spChg chg="mod">
          <ac:chgData name="Alan Mills" userId="S::alan.mills@uwe.ac.uk::1c012539-ee9a-4ae9-9f5e-20c7f51b8ca7" providerId="AD" clId="Web-{9CD34BC8-DA67-45C7-846D-586FFE3266DC}" dt="2022-02-12T12:39:14.619" v="320" actId="1076"/>
          <ac:spMkLst>
            <pc:docMk/>
            <pc:sldMk cId="34271147" sldId="296"/>
            <ac:spMk id="53" creationId="{62F4B1F1-0E65-4B47-A656-9AAC79358A28}"/>
          </ac:spMkLst>
        </pc:spChg>
        <pc:spChg chg="mod">
          <ac:chgData name="Alan Mills" userId="S::alan.mills@uwe.ac.uk::1c012539-ee9a-4ae9-9f5e-20c7f51b8ca7" providerId="AD" clId="Web-{9CD34BC8-DA67-45C7-846D-586FFE3266DC}" dt="2022-02-12T12:39:14.775" v="331" actId="1076"/>
          <ac:spMkLst>
            <pc:docMk/>
            <pc:sldMk cId="34271147" sldId="296"/>
            <ac:spMk id="54" creationId="{53ED99EA-AEB3-46BD-9A00-1806BB0F6D78}"/>
          </ac:spMkLst>
        </pc:spChg>
        <pc:spChg chg="mod">
          <ac:chgData name="Alan Mills" userId="S::alan.mills@uwe.ac.uk::1c012539-ee9a-4ae9-9f5e-20c7f51b8ca7" providerId="AD" clId="Web-{9CD34BC8-DA67-45C7-846D-586FFE3266DC}" dt="2022-02-12T12:39:23.353" v="340" actId="1076"/>
          <ac:spMkLst>
            <pc:docMk/>
            <pc:sldMk cId="34271147" sldId="296"/>
            <ac:spMk id="55" creationId="{6786A76A-A317-4CCB-9B43-4CC4857B28E6}"/>
          </ac:spMkLst>
        </pc:spChg>
        <pc:spChg chg="mod">
          <ac:chgData name="Alan Mills" userId="S::alan.mills@uwe.ac.uk::1c012539-ee9a-4ae9-9f5e-20c7f51b8ca7" providerId="AD" clId="Web-{9CD34BC8-DA67-45C7-846D-586FFE3266DC}" dt="2022-02-12T12:39:14.822" v="333" actId="1076"/>
          <ac:spMkLst>
            <pc:docMk/>
            <pc:sldMk cId="34271147" sldId="296"/>
            <ac:spMk id="56" creationId="{52DF1D5E-5D89-4123-8DB0-659C0A0800AA}"/>
          </ac:spMkLst>
        </pc:spChg>
        <pc:spChg chg="mod">
          <ac:chgData name="Alan Mills" userId="S::alan.mills@uwe.ac.uk::1c012539-ee9a-4ae9-9f5e-20c7f51b8ca7" providerId="AD" clId="Web-{9CD34BC8-DA67-45C7-846D-586FFE3266DC}" dt="2022-02-12T12:39:23.369" v="341" actId="1076"/>
          <ac:spMkLst>
            <pc:docMk/>
            <pc:sldMk cId="34271147" sldId="296"/>
            <ac:spMk id="57" creationId="{E8281D0E-1E61-4339-B7F8-79E6DC94D607}"/>
          </ac:spMkLst>
        </pc:spChg>
        <pc:spChg chg="mod">
          <ac:chgData name="Alan Mills" userId="S::alan.mills@uwe.ac.uk::1c012539-ee9a-4ae9-9f5e-20c7f51b8ca7" providerId="AD" clId="Web-{9CD34BC8-DA67-45C7-846D-586FFE3266DC}" dt="2022-02-12T12:38:28.134" v="261" actId="1076"/>
          <ac:spMkLst>
            <pc:docMk/>
            <pc:sldMk cId="34271147" sldId="296"/>
            <ac:spMk id="60" creationId="{FD356148-38B6-43FA-9DDD-5A905B01785B}"/>
          </ac:spMkLst>
        </pc:spChg>
        <pc:spChg chg="mod">
          <ac:chgData name="Alan Mills" userId="S::alan.mills@uwe.ac.uk::1c012539-ee9a-4ae9-9f5e-20c7f51b8ca7" providerId="AD" clId="Web-{9CD34BC8-DA67-45C7-846D-586FFE3266DC}" dt="2022-02-12T12:38:28.191" v="264" actId="1076"/>
          <ac:spMkLst>
            <pc:docMk/>
            <pc:sldMk cId="34271147" sldId="296"/>
            <ac:spMk id="61" creationId="{5A296F3C-8A35-4FA9-A494-A6BEF4DB5891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38" v="267" actId="1076"/>
          <ac:spMkLst>
            <pc:docMk/>
            <pc:sldMk cId="34271147" sldId="296"/>
            <ac:spMk id="62" creationId="{4574EB06-81FA-4ED7-80D6-60692A7A90BF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54" v="268" actId="1076"/>
          <ac:spMkLst>
            <pc:docMk/>
            <pc:sldMk cId="34271147" sldId="296"/>
            <ac:spMk id="63" creationId="{1C21A25A-F732-48DD-95D3-0C7A6AB38230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69" v="269" actId="1076"/>
          <ac:spMkLst>
            <pc:docMk/>
            <pc:sldMk cId="34271147" sldId="296"/>
            <ac:spMk id="64" creationId="{5B3FAF5C-768F-4599-B09A-941546A12E54}"/>
          </ac:spMkLst>
        </pc:spChg>
        <pc:spChg chg="mod">
          <ac:chgData name="Alan Mills" userId="S::alan.mills@uwe.ac.uk::1c012539-ee9a-4ae9-9f5e-20c7f51b8ca7" providerId="AD" clId="Web-{9CD34BC8-DA67-45C7-846D-586FFE3266DC}" dt="2022-02-12T12:38:28.144" v="262" actId="1076"/>
          <ac:spMkLst>
            <pc:docMk/>
            <pc:sldMk cId="34271147" sldId="296"/>
            <ac:spMk id="65" creationId="{9DFA8780-1366-4282-8B7B-7EBB42D23979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07" v="265" actId="1076"/>
          <ac:spMkLst>
            <pc:docMk/>
            <pc:sldMk cId="34271147" sldId="296"/>
            <ac:spMk id="66" creationId="{87C1D5E4-EF33-457B-88D8-AE2F2FF21AC7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85" v="270" actId="1076"/>
          <ac:spMkLst>
            <pc:docMk/>
            <pc:sldMk cId="34271147" sldId="296"/>
            <ac:spMk id="67" creationId="{4B21A448-BB6B-45D4-BFD6-1CFB2FB85E65}"/>
          </ac:spMkLst>
        </pc:spChg>
        <pc:spChg chg="mod">
          <ac:chgData name="Alan Mills" userId="S::alan.mills@uwe.ac.uk::1c012539-ee9a-4ae9-9f5e-20c7f51b8ca7" providerId="AD" clId="Web-{9CD34BC8-DA67-45C7-846D-586FFE3266DC}" dt="2022-02-12T12:38:28.301" v="271" actId="1076"/>
          <ac:spMkLst>
            <pc:docMk/>
            <pc:sldMk cId="34271147" sldId="296"/>
            <ac:spMk id="68" creationId="{C54A0EB5-5F66-4BA2-9972-E44F08826DA1}"/>
          </ac:spMkLst>
        </pc:spChg>
        <pc:spChg chg="mod">
          <ac:chgData name="Alan Mills" userId="S::alan.mills@uwe.ac.uk::1c012539-ee9a-4ae9-9f5e-20c7f51b8ca7" providerId="AD" clId="Web-{9CD34BC8-DA67-45C7-846D-586FFE3266DC}" dt="2022-02-12T12:38:28.316" v="272" actId="1076"/>
          <ac:spMkLst>
            <pc:docMk/>
            <pc:sldMk cId="34271147" sldId="296"/>
            <ac:spMk id="69" creationId="{2BFCF6A3-4D46-431A-833C-45E6203D38F9}"/>
          </ac:spMkLst>
        </pc:spChg>
        <pc:spChg chg="mod">
          <ac:chgData name="Alan Mills" userId="S::alan.mills@uwe.ac.uk::1c012539-ee9a-4ae9-9f5e-20c7f51b8ca7" providerId="AD" clId="Web-{9CD34BC8-DA67-45C7-846D-586FFE3266DC}" dt="2022-02-12T12:38:28.176" v="263" actId="1076"/>
          <ac:spMkLst>
            <pc:docMk/>
            <pc:sldMk cId="34271147" sldId="296"/>
            <ac:spMk id="70" creationId="{61E747E0-70FE-43EE-8879-DE299DE0B026}"/>
          </ac:spMkLst>
        </pc:spChg>
        <pc:spChg chg="mod">
          <ac:chgData name="Alan Mills" userId="S::alan.mills@uwe.ac.uk::1c012539-ee9a-4ae9-9f5e-20c7f51b8ca7" providerId="AD" clId="Web-{9CD34BC8-DA67-45C7-846D-586FFE3266DC}" dt="2022-02-12T12:38:28.223" v="266" actId="1076"/>
          <ac:spMkLst>
            <pc:docMk/>
            <pc:sldMk cId="34271147" sldId="296"/>
            <ac:spMk id="71" creationId="{5945FD95-73DD-41D3-ACE7-FAC43749E7CF}"/>
          </ac:spMkLst>
        </pc:spChg>
        <pc:spChg chg="mod">
          <ac:chgData name="Alan Mills" userId="S::alan.mills@uwe.ac.uk::1c012539-ee9a-4ae9-9f5e-20c7f51b8ca7" providerId="AD" clId="Web-{9CD34BC8-DA67-45C7-846D-586FFE3266DC}" dt="2022-02-12T12:38:28.332" v="273" actId="1076"/>
          <ac:spMkLst>
            <pc:docMk/>
            <pc:sldMk cId="34271147" sldId="296"/>
            <ac:spMk id="72" creationId="{FF108C41-20B4-4A25-A1BE-02F81A525BDD}"/>
          </ac:spMkLst>
        </pc:spChg>
        <pc:spChg chg="mod">
          <ac:chgData name="Alan Mills" userId="S::alan.mills@uwe.ac.uk::1c012539-ee9a-4ae9-9f5e-20c7f51b8ca7" providerId="AD" clId="Web-{9CD34BC8-DA67-45C7-846D-586FFE3266DC}" dt="2022-02-12T12:38:28.348" v="274" actId="1076"/>
          <ac:spMkLst>
            <pc:docMk/>
            <pc:sldMk cId="34271147" sldId="296"/>
            <ac:spMk id="73" creationId="{FCC9ECEE-F148-472A-806A-1F4890CC42BB}"/>
          </ac:spMkLst>
        </pc:spChg>
        <pc:spChg chg="mod">
          <ac:chgData name="Alan Mills" userId="S::alan.mills@uwe.ac.uk::1c012539-ee9a-4ae9-9f5e-20c7f51b8ca7" providerId="AD" clId="Web-{9CD34BC8-DA67-45C7-846D-586FFE3266DC}" dt="2022-02-12T12:38:28.363" v="275" actId="1076"/>
          <ac:spMkLst>
            <pc:docMk/>
            <pc:sldMk cId="34271147" sldId="296"/>
            <ac:spMk id="74" creationId="{F504E8B7-AE7E-41FA-95CD-EE320EDADCB7}"/>
          </ac:spMkLst>
        </pc:spChg>
        <pc:spChg chg="mod">
          <ac:chgData name="Alan Mills" userId="S::alan.mills@uwe.ac.uk::1c012539-ee9a-4ae9-9f5e-20c7f51b8ca7" providerId="AD" clId="Web-{9CD34BC8-DA67-45C7-846D-586FFE3266DC}" dt="2022-02-12T12:38:12.269" v="231" actId="1076"/>
          <ac:spMkLst>
            <pc:docMk/>
            <pc:sldMk cId="34271147" sldId="296"/>
            <ac:spMk id="76" creationId="{C4D8E25D-D400-451A-B4A5-867A40204E6C}"/>
          </ac:spMkLst>
        </pc:spChg>
        <pc:spChg chg="mod">
          <ac:chgData name="Alan Mills" userId="S::alan.mills@uwe.ac.uk::1c012539-ee9a-4ae9-9f5e-20c7f51b8ca7" providerId="AD" clId="Web-{9CD34BC8-DA67-45C7-846D-586FFE3266DC}" dt="2022-02-12T12:38:12.472" v="243" actId="1076"/>
          <ac:spMkLst>
            <pc:docMk/>
            <pc:sldMk cId="34271147" sldId="296"/>
            <ac:spMk id="77" creationId="{48340853-6345-498A-AC39-D739E4A3E978}"/>
          </ac:spMkLst>
        </pc:spChg>
        <pc:spChg chg="mod">
          <ac:chgData name="Alan Mills" userId="S::alan.mills@uwe.ac.uk::1c012539-ee9a-4ae9-9f5e-20c7f51b8ca7" providerId="AD" clId="Web-{9CD34BC8-DA67-45C7-846D-586FFE3266DC}" dt="2022-02-12T12:38:12.488" v="244" actId="1076"/>
          <ac:spMkLst>
            <pc:docMk/>
            <pc:sldMk cId="34271147" sldId="296"/>
            <ac:spMk id="78" creationId="{3EF09AF8-66E1-435B-AB09-DFF94FAA0F75}"/>
          </ac:spMkLst>
        </pc:spChg>
        <pc:spChg chg="mod">
          <ac:chgData name="Alan Mills" userId="S::alan.mills@uwe.ac.uk::1c012539-ee9a-4ae9-9f5e-20c7f51b8ca7" providerId="AD" clId="Web-{9CD34BC8-DA67-45C7-846D-586FFE3266DC}" dt="2022-02-12T12:38:12.503" v="245" actId="1076"/>
          <ac:spMkLst>
            <pc:docMk/>
            <pc:sldMk cId="34271147" sldId="296"/>
            <ac:spMk id="79" creationId="{5D22FE81-BC72-4C1B-9931-565D762DE31C}"/>
          </ac:spMkLst>
        </pc:spChg>
        <pc:spChg chg="mod">
          <ac:chgData name="Alan Mills" userId="S::alan.mills@uwe.ac.uk::1c012539-ee9a-4ae9-9f5e-20c7f51b8ca7" providerId="AD" clId="Web-{9CD34BC8-DA67-45C7-846D-586FFE3266DC}" dt="2022-02-12T12:38:12.285" v="232" actId="1076"/>
          <ac:spMkLst>
            <pc:docMk/>
            <pc:sldMk cId="34271147" sldId="296"/>
            <ac:spMk id="81" creationId="{68A76362-538A-4173-9587-70EA7F03426F}"/>
          </ac:spMkLst>
        </pc:spChg>
        <pc:spChg chg="mod">
          <ac:chgData name="Alan Mills" userId="S::alan.mills@uwe.ac.uk::1c012539-ee9a-4ae9-9f5e-20c7f51b8ca7" providerId="AD" clId="Web-{9CD34BC8-DA67-45C7-846D-586FFE3266DC}" dt="2022-02-12T12:38:12.519" v="246" actId="1076"/>
          <ac:spMkLst>
            <pc:docMk/>
            <pc:sldMk cId="34271147" sldId="296"/>
            <ac:spMk id="82" creationId="{1E792F20-9112-4C4D-AF5F-6465011FB7FB}"/>
          </ac:spMkLst>
        </pc:spChg>
        <pc:spChg chg="mod">
          <ac:chgData name="Alan Mills" userId="S::alan.mills@uwe.ac.uk::1c012539-ee9a-4ae9-9f5e-20c7f51b8ca7" providerId="AD" clId="Web-{9CD34BC8-DA67-45C7-846D-586FFE3266DC}" dt="2022-02-12T12:38:12.535" v="247" actId="1076"/>
          <ac:spMkLst>
            <pc:docMk/>
            <pc:sldMk cId="34271147" sldId="296"/>
            <ac:spMk id="83" creationId="{6419F83F-89BB-4DF9-9DD9-6BCB4F0A44EC}"/>
          </ac:spMkLst>
        </pc:spChg>
        <pc:spChg chg="mod">
          <ac:chgData name="Alan Mills" userId="S::alan.mills@uwe.ac.uk::1c012539-ee9a-4ae9-9f5e-20c7f51b8ca7" providerId="AD" clId="Web-{9CD34BC8-DA67-45C7-846D-586FFE3266DC}" dt="2022-02-12T12:38:12.550" v="248" actId="1076"/>
          <ac:spMkLst>
            <pc:docMk/>
            <pc:sldMk cId="34271147" sldId="296"/>
            <ac:spMk id="84" creationId="{952955E4-ECBB-421D-B2CF-7013774E8FD8}"/>
          </ac:spMkLst>
        </pc:spChg>
        <pc:spChg chg="mod">
          <ac:chgData name="Alan Mills" userId="S::alan.mills@uwe.ac.uk::1c012539-ee9a-4ae9-9f5e-20c7f51b8ca7" providerId="AD" clId="Web-{9CD34BC8-DA67-45C7-846D-586FFE3266DC}" dt="2022-02-12T12:38:23.347" v="254" actId="1076"/>
          <ac:spMkLst>
            <pc:docMk/>
            <pc:sldMk cId="34271147" sldId="296"/>
            <ac:spMk id="85" creationId="{538AAA88-66B6-4CD5-AAF1-F8E8F53FD3A8}"/>
          </ac:spMkLst>
        </pc:spChg>
        <pc:spChg chg="mod">
          <ac:chgData name="Alan Mills" userId="S::alan.mills@uwe.ac.uk::1c012539-ee9a-4ae9-9f5e-20c7f51b8ca7" providerId="AD" clId="Web-{9CD34BC8-DA67-45C7-846D-586FFE3266DC}" dt="2022-02-12T12:38:23.363" v="255" actId="1076"/>
          <ac:spMkLst>
            <pc:docMk/>
            <pc:sldMk cId="34271147" sldId="296"/>
            <ac:spMk id="86" creationId="{CA87FD7D-623E-40D5-8099-DD194E10EB27}"/>
          </ac:spMkLst>
        </pc:spChg>
        <pc:spChg chg="mod">
          <ac:chgData name="Alan Mills" userId="S::alan.mills@uwe.ac.uk::1c012539-ee9a-4ae9-9f5e-20c7f51b8ca7" providerId="AD" clId="Web-{9CD34BC8-DA67-45C7-846D-586FFE3266DC}" dt="2022-02-12T12:38:23.379" v="256" actId="1076"/>
          <ac:spMkLst>
            <pc:docMk/>
            <pc:sldMk cId="34271147" sldId="296"/>
            <ac:spMk id="87" creationId="{902EC3ED-8859-47E9-8C65-3A834FA8DC5F}"/>
          </ac:spMkLst>
        </pc:spChg>
        <pc:spChg chg="mod">
          <ac:chgData name="Alan Mills" userId="S::alan.mills@uwe.ac.uk::1c012539-ee9a-4ae9-9f5e-20c7f51b8ca7" providerId="AD" clId="Web-{9CD34BC8-DA67-45C7-846D-586FFE3266DC}" dt="2022-02-12T12:38:23.394" v="257" actId="1076"/>
          <ac:spMkLst>
            <pc:docMk/>
            <pc:sldMk cId="34271147" sldId="296"/>
            <ac:spMk id="88" creationId="{BCD68C83-F9E5-475B-A3A4-D72EAE5E4772}"/>
          </ac:spMkLst>
        </pc:spChg>
        <pc:spChg chg="mod">
          <ac:chgData name="Alan Mills" userId="S::alan.mills@uwe.ac.uk::1c012539-ee9a-4ae9-9f5e-20c7f51b8ca7" providerId="AD" clId="Web-{9CD34BC8-DA67-45C7-846D-586FFE3266DC}" dt="2022-02-12T12:38:23.410" v="258" actId="1076"/>
          <ac:spMkLst>
            <pc:docMk/>
            <pc:sldMk cId="34271147" sldId="296"/>
            <ac:spMk id="89" creationId="{21E1405A-CABF-4499-BB9F-FA0244DE35C8}"/>
          </ac:spMkLst>
        </pc:spChg>
        <pc:spChg chg="mod">
          <ac:chgData name="Alan Mills" userId="S::alan.mills@uwe.ac.uk::1c012539-ee9a-4ae9-9f5e-20c7f51b8ca7" providerId="AD" clId="Web-{9CD34BC8-DA67-45C7-846D-586FFE3266DC}" dt="2022-02-12T12:38:23.426" v="259" actId="1076"/>
          <ac:spMkLst>
            <pc:docMk/>
            <pc:sldMk cId="34271147" sldId="296"/>
            <ac:spMk id="90" creationId="{7BC528E7-37B6-455F-9A9C-F5BF20D342EE}"/>
          </ac:spMkLst>
        </pc:spChg>
        <pc:spChg chg="mod">
          <ac:chgData name="Alan Mills" userId="S::alan.mills@uwe.ac.uk::1c012539-ee9a-4ae9-9f5e-20c7f51b8ca7" providerId="AD" clId="Web-{9CD34BC8-DA67-45C7-846D-586FFE3266DC}" dt="2022-02-12T12:38:23.441" v="260" actId="1076"/>
          <ac:spMkLst>
            <pc:docMk/>
            <pc:sldMk cId="34271147" sldId="296"/>
            <ac:spMk id="91" creationId="{24A3919F-9FB6-4DB9-9B65-9567EE48957B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2:45:59.049" v="362" actId="20577"/>
        <pc:sldMkLst>
          <pc:docMk/>
          <pc:sldMk cId="802081194" sldId="297"/>
        </pc:sldMkLst>
        <pc:spChg chg="mod">
          <ac:chgData name="Alan Mills" userId="S::alan.mills@uwe.ac.uk::1c012539-ee9a-4ae9-9f5e-20c7f51b8ca7" providerId="AD" clId="Web-{9CD34BC8-DA67-45C7-846D-586FFE3266DC}" dt="2022-02-12T12:45:59.049" v="362" actId="20577"/>
          <ac:spMkLst>
            <pc:docMk/>
            <pc:sldMk cId="802081194" sldId="297"/>
            <ac:spMk id="5" creationId="{57611840-4CC8-458D-BB67-6E5FC5CE4F41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2:46:35.628" v="366" actId="20577"/>
        <pc:sldMkLst>
          <pc:docMk/>
          <pc:sldMk cId="897519979" sldId="300"/>
        </pc:sldMkLst>
        <pc:spChg chg="mod">
          <ac:chgData name="Alan Mills" userId="S::alan.mills@uwe.ac.uk::1c012539-ee9a-4ae9-9f5e-20c7f51b8ca7" providerId="AD" clId="Web-{9CD34BC8-DA67-45C7-846D-586FFE3266DC}" dt="2022-02-12T12:46:35.628" v="366" actId="20577"/>
          <ac:spMkLst>
            <pc:docMk/>
            <pc:sldMk cId="897519979" sldId="300"/>
            <ac:spMk id="5" creationId="{57611840-4CC8-458D-BB67-6E5FC5CE4F41}"/>
          </ac:spMkLst>
        </pc:spChg>
      </pc:sldChg>
      <pc:sldChg chg="addSp delSp modSp">
        <pc:chgData name="Alan Mills" userId="S::alan.mills@uwe.ac.uk::1c012539-ee9a-4ae9-9f5e-20c7f51b8ca7" providerId="AD" clId="Web-{9CD34BC8-DA67-45C7-846D-586FFE3266DC}" dt="2022-02-12T12:58:34.366" v="658" actId="20577"/>
        <pc:sldMkLst>
          <pc:docMk/>
          <pc:sldMk cId="945414187" sldId="302"/>
        </pc:sldMkLst>
        <pc:spChg chg="add del">
          <ac:chgData name="Alan Mills" userId="S::alan.mills@uwe.ac.uk::1c012539-ee9a-4ae9-9f5e-20c7f51b8ca7" providerId="AD" clId="Web-{9CD34BC8-DA67-45C7-846D-586FFE3266DC}" dt="2022-02-12T12:47:48.145" v="379"/>
          <ac:spMkLst>
            <pc:docMk/>
            <pc:sldMk cId="945414187" sldId="302"/>
            <ac:spMk id="2" creationId="{CE2E6790-1CAB-48CD-BBAB-17B76F1B0248}"/>
          </ac:spMkLst>
        </pc:spChg>
        <pc:spChg chg="mod">
          <ac:chgData name="Alan Mills" userId="S::alan.mills@uwe.ac.uk::1c012539-ee9a-4ae9-9f5e-20c7f51b8ca7" providerId="AD" clId="Web-{9CD34BC8-DA67-45C7-846D-586FFE3266DC}" dt="2022-02-12T12:58:34.366" v="658" actId="20577"/>
          <ac:spMkLst>
            <pc:docMk/>
            <pc:sldMk cId="945414187" sldId="302"/>
            <ac:spMk id="19" creationId="{75AFB39B-96C8-4EC7-A94F-C82557F91C32}"/>
          </ac:spMkLst>
        </pc:spChg>
      </pc:sldChg>
      <pc:sldChg chg="modSp">
        <pc:chgData name="Alan Mills" userId="S::alan.mills@uwe.ac.uk::1c012539-ee9a-4ae9-9f5e-20c7f51b8ca7" providerId="AD" clId="Web-{9CD34BC8-DA67-45C7-846D-586FFE3266DC}" dt="2022-02-12T13:21:28.448" v="1010" actId="20577"/>
        <pc:sldMkLst>
          <pc:docMk/>
          <pc:sldMk cId="77537921" sldId="305"/>
        </pc:sldMkLst>
        <pc:spChg chg="mod">
          <ac:chgData name="Alan Mills" userId="S::alan.mills@uwe.ac.uk::1c012539-ee9a-4ae9-9f5e-20c7f51b8ca7" providerId="AD" clId="Web-{9CD34BC8-DA67-45C7-846D-586FFE3266DC}" dt="2022-02-12T13:21:28.448" v="1010" actId="20577"/>
          <ac:spMkLst>
            <pc:docMk/>
            <pc:sldMk cId="77537921" sldId="305"/>
            <ac:spMk id="453" creationId="{00000000-0000-0000-0000-000000000000}"/>
          </ac:spMkLst>
        </pc:spChg>
      </pc:sldChg>
      <pc:sldChg chg="addSp delSp modSp addAnim delAnim">
        <pc:chgData name="Alan Mills" userId="S::alan.mills@uwe.ac.uk::1c012539-ee9a-4ae9-9f5e-20c7f51b8ca7" providerId="AD" clId="Web-{9CD34BC8-DA67-45C7-846D-586FFE3266DC}" dt="2022-02-12T13:23:38.987" v="1024"/>
        <pc:sldMkLst>
          <pc:docMk/>
          <pc:sldMk cId="726047303" sldId="308"/>
        </pc:sldMkLst>
        <pc:spChg chg="add del mod">
          <ac:chgData name="Alan Mills" userId="S::alan.mills@uwe.ac.uk::1c012539-ee9a-4ae9-9f5e-20c7f51b8ca7" providerId="AD" clId="Web-{9CD34BC8-DA67-45C7-846D-586FFE3266DC}" dt="2022-02-12T13:01:34.526" v="670"/>
          <ac:spMkLst>
            <pc:docMk/>
            <pc:sldMk cId="726047303" sldId="308"/>
            <ac:spMk id="2" creationId="{5F6E5E3D-005D-4E96-A47A-145C9681B2CE}"/>
          </ac:spMkLst>
        </pc:spChg>
        <pc:spChg chg="add mod">
          <ac:chgData name="Alan Mills" userId="S::alan.mills@uwe.ac.uk::1c012539-ee9a-4ae9-9f5e-20c7f51b8ca7" providerId="AD" clId="Web-{9CD34BC8-DA67-45C7-846D-586FFE3266DC}" dt="2022-02-12T13:23:21.424" v="1020" actId="20577"/>
          <ac:spMkLst>
            <pc:docMk/>
            <pc:sldMk cId="726047303" sldId="308"/>
            <ac:spMk id="3" creationId="{6738E58A-7BC7-4EF5-ACB3-A4142A161477}"/>
          </ac:spMkLst>
        </pc:spChg>
        <pc:spChg chg="add del mod">
          <ac:chgData name="Alan Mills" userId="S::alan.mills@uwe.ac.uk::1c012539-ee9a-4ae9-9f5e-20c7f51b8ca7" providerId="AD" clId="Web-{9CD34BC8-DA67-45C7-846D-586FFE3266DC}" dt="2022-02-12T13:23:38.987" v="1024"/>
          <ac:spMkLst>
            <pc:docMk/>
            <pc:sldMk cId="726047303" sldId="308"/>
            <ac:spMk id="4" creationId="{0AEB4CF2-4522-405E-BB12-1BAF9D9A2AB1}"/>
          </ac:spMkLst>
        </pc:spChg>
        <pc:spChg chg="del">
          <ac:chgData name="Alan Mills" userId="S::alan.mills@uwe.ac.uk::1c012539-ee9a-4ae9-9f5e-20c7f51b8ca7" providerId="AD" clId="Web-{9CD34BC8-DA67-45C7-846D-586FFE3266DC}" dt="2022-02-12T13:01:31.417" v="666"/>
          <ac:spMkLst>
            <pc:docMk/>
            <pc:sldMk cId="726047303" sldId="308"/>
            <ac:spMk id="5" creationId="{57611840-4CC8-458D-BB67-6E5FC5CE4F41}"/>
          </ac:spMkLst>
        </pc:spChg>
        <pc:spChg chg="mod">
          <ac:chgData name="Alan Mills" userId="S::alan.mills@uwe.ac.uk::1c012539-ee9a-4ae9-9f5e-20c7f51b8ca7" providerId="AD" clId="Web-{9CD34BC8-DA67-45C7-846D-586FFE3266DC}" dt="2022-02-12T13:01:23.542" v="665" actId="20577"/>
          <ac:spMkLst>
            <pc:docMk/>
            <pc:sldMk cId="726047303" sldId="308"/>
            <ac:spMk id="219" creationId="{00000000-0000-0000-0000-000000000000}"/>
          </ac:spMkLst>
        </pc:spChg>
      </pc:sldChg>
      <pc:sldChg chg="modSp add replId">
        <pc:chgData name="Alan Mills" userId="S::alan.mills@uwe.ac.uk::1c012539-ee9a-4ae9-9f5e-20c7f51b8ca7" providerId="AD" clId="Web-{9CD34BC8-DA67-45C7-846D-586FFE3266DC}" dt="2022-02-12T12:56:03.035" v="615" actId="20577"/>
        <pc:sldMkLst>
          <pc:docMk/>
          <pc:sldMk cId="3546609401" sldId="310"/>
        </pc:sldMkLst>
        <pc:spChg chg="mod">
          <ac:chgData name="Alan Mills" userId="S::alan.mills@uwe.ac.uk::1c012539-ee9a-4ae9-9f5e-20c7f51b8ca7" providerId="AD" clId="Web-{9CD34BC8-DA67-45C7-846D-586FFE3266DC}" dt="2022-02-12T12:56:03.035" v="615" actId="20577"/>
          <ac:spMkLst>
            <pc:docMk/>
            <pc:sldMk cId="3546609401" sldId="310"/>
            <ac:spMk id="19" creationId="{75AFB39B-96C8-4EC7-A94F-C82557F91C32}"/>
          </ac:spMkLst>
        </pc:spChg>
      </pc:sldChg>
      <pc:sldChg chg="modSp add replId">
        <pc:chgData name="Alan Mills" userId="S::alan.mills@uwe.ac.uk::1c012539-ee9a-4ae9-9f5e-20c7f51b8ca7" providerId="AD" clId="Web-{9CD34BC8-DA67-45C7-846D-586FFE3266DC}" dt="2022-02-12T13:28:29.795" v="1185" actId="20577"/>
        <pc:sldMkLst>
          <pc:docMk/>
          <pc:sldMk cId="2155162916" sldId="311"/>
        </pc:sldMkLst>
        <pc:spChg chg="mod">
          <ac:chgData name="Alan Mills" userId="S::alan.mills@uwe.ac.uk::1c012539-ee9a-4ae9-9f5e-20c7f51b8ca7" providerId="AD" clId="Web-{9CD34BC8-DA67-45C7-846D-586FFE3266DC}" dt="2022-02-12T13:28:29.795" v="1185" actId="20577"/>
          <ac:spMkLst>
            <pc:docMk/>
            <pc:sldMk cId="2155162916" sldId="311"/>
            <ac:spMk id="3" creationId="{6738E58A-7BC7-4EF5-ACB3-A4142A161477}"/>
          </ac:spMkLst>
        </pc:spChg>
        <pc:spChg chg="mod">
          <ac:chgData name="Alan Mills" userId="S::alan.mills@uwe.ac.uk::1c012539-ee9a-4ae9-9f5e-20c7f51b8ca7" providerId="AD" clId="Web-{9CD34BC8-DA67-45C7-846D-586FFE3266DC}" dt="2022-02-12T13:24:03.711" v="1039" actId="20577"/>
          <ac:spMkLst>
            <pc:docMk/>
            <pc:sldMk cId="2155162916" sldId="311"/>
            <ac:spMk id="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F15E7B9C-B486-4AAE-944C-699C5A272074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E9E4CE17-A49E-4DBE-AE42-437B5BD1A054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69077B6E-083B-4EE6-9E4C-D8E66FC293A8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C090291C-892C-4902-AF0E-96BD792FBF3D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130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B409D0D7-4E6E-463A-B615-01D160679631}" type="slidenum">
              <a:rPr lang="en-GB" sz="1200" b="0" strike="noStrike" spc="-1">
                <a:latin typeface="Times New Roman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657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B409D0D7-4E6E-463A-B615-01D160679631}" type="slidenum">
              <a:rPr lang="en-GB" sz="1200" b="0" strike="noStrike" spc="-1">
                <a:latin typeface="Times New Roman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52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B409D0D7-4E6E-463A-B615-01D160679631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16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C090291C-892C-4902-AF0E-96BD792FBF3D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4F4CBC1F-F0CF-4F0B-B9A8-77015E8B70BE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914400" y="3257640"/>
            <a:ext cx="7314840" cy="308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/>
          </p:nvPr>
        </p:nvSpPr>
        <p:spPr>
          <a:xfrm>
            <a:off x="5180040" y="6513480"/>
            <a:ext cx="3962160" cy="3427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0862E149-F21B-4208-B3C8-7F11BF4C67CD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5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371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07436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995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371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07436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1371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07436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1995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1371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07436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13712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7074360" y="6897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11995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13712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7074360" y="1029960"/>
            <a:ext cx="27972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6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50920" y="10299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995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50920" y="689760"/>
            <a:ext cx="423900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9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99520" y="1029960"/>
            <a:ext cx="8687160" cy="3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8689320" y="-15120"/>
            <a:ext cx="1908360" cy="52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" name="Picture 4"/>
          <p:cNvPicPr/>
          <p:nvPr/>
        </p:nvPicPr>
        <p:blipFill>
          <a:blip r:embed="rId14"/>
          <a:srcRect t="5063"/>
          <a:stretch/>
        </p:blipFill>
        <p:spPr>
          <a:xfrm>
            <a:off x="7608240" y="0"/>
            <a:ext cx="1080720" cy="511920"/>
          </a:xfrm>
          <a:prstGeom prst="rect">
            <a:avLst/>
          </a:prstGeom>
          <a:ln w="0"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rcRect l="36256" t="-20912" r="-3991" b="-13226"/>
          <a:stretch/>
        </p:blipFill>
        <p:spPr>
          <a:xfrm>
            <a:off x="8760960" y="-20520"/>
            <a:ext cx="1837080" cy="539280"/>
          </a:xfrm>
          <a:prstGeom prst="rect">
            <a:avLst/>
          </a:prstGeom>
          <a:ln w="0">
            <a:noFill/>
          </a:ln>
        </p:spPr>
      </p:pic>
      <p:pic>
        <p:nvPicPr>
          <p:cNvPr id="3" name="Picture 6"/>
          <p:cNvPicPr/>
          <p:nvPr/>
        </p:nvPicPr>
        <p:blipFill>
          <a:blip r:embed="rId16"/>
          <a:srcRect r="65727" b="3108"/>
          <a:stretch/>
        </p:blipFill>
        <p:spPr>
          <a:xfrm>
            <a:off x="10597680" y="-15120"/>
            <a:ext cx="1258560" cy="527400"/>
          </a:xfrm>
          <a:prstGeom prst="rect">
            <a:avLst/>
          </a:prstGeom>
          <a:ln w="0">
            <a:noFill/>
          </a:ln>
        </p:spPr>
      </p:pic>
      <p:sp>
        <p:nvSpPr>
          <p:cNvPr id="4" name="Straight Connector 5"/>
          <p:cNvSpPr/>
          <p:nvPr/>
        </p:nvSpPr>
        <p:spPr>
          <a:xfrm>
            <a:off x="3456000" y="1432440"/>
            <a:ext cx="360" cy="365760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3729600" y="1340640"/>
            <a:ext cx="7454520" cy="377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799"/>
              </a:lnSpc>
              <a:tabLst>
                <a:tab pos="0" algn="l"/>
              </a:tabLst>
            </a:pPr>
            <a:r>
              <a:rPr lang="en-GB" sz="4400" b="0" strike="noStrike" spc="-1">
                <a:solidFill>
                  <a:srgbClr val="FFFFFF"/>
                </a:solidFill>
                <a:latin typeface="Georgia"/>
                <a:ea typeface="Georgia"/>
              </a:rPr>
              <a:t>Click to edit Master text styles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54280" y="1427040"/>
            <a:ext cx="2454480" cy="3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301"/>
              </a:lnSpc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Tahoma"/>
                <a:ea typeface="Tahoma"/>
              </a:rPr>
              <a:t>Click to edit Master text styles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854280" y="1787040"/>
            <a:ext cx="2454480" cy="53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301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/>
                <a:ea typeface="Tahoma"/>
              </a:rPr>
              <a:t>Click to edit Master text styles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854280" y="2330640"/>
            <a:ext cx="245448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301"/>
              </a:lnSpc>
              <a:tabLst>
                <a:tab pos="0" algn="l"/>
              </a:tabLst>
            </a:pPr>
            <a:r>
              <a:rPr lang="en-GB" sz="1100" b="1" strike="noStrike" spc="-1">
                <a:solidFill>
                  <a:srgbClr val="FFFFFF"/>
                </a:solidFill>
                <a:latin typeface="Tahoma"/>
                <a:ea typeface="Tahoma"/>
              </a:rPr>
              <a:t>Click to edit Master text styles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860040" y="4960080"/>
            <a:ext cx="1625040" cy="22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301"/>
              </a:lnSpc>
              <a:tabLst>
                <a:tab pos="0" algn="l"/>
              </a:tabLst>
            </a:pPr>
            <a:r>
              <a:rPr lang="en-GB" sz="1100" b="0" strike="noStrike" spc="-1">
                <a:solidFill>
                  <a:srgbClr val="FFFFFF"/>
                </a:solidFill>
                <a:latin typeface="Tahoma"/>
                <a:ea typeface="Tahoma"/>
              </a:rPr>
              <a:t>Click to edit Master text styles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/>
          <p:cNvSpPr/>
          <p:nvPr/>
        </p:nvSpPr>
        <p:spPr>
          <a:xfrm>
            <a:off x="8689320" y="-15120"/>
            <a:ext cx="1908360" cy="52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8" name="Picture 4"/>
          <p:cNvPicPr/>
          <p:nvPr/>
        </p:nvPicPr>
        <p:blipFill>
          <a:blip r:embed="rId14"/>
          <a:srcRect t="5063"/>
          <a:stretch/>
        </p:blipFill>
        <p:spPr>
          <a:xfrm>
            <a:off x="7608240" y="0"/>
            <a:ext cx="1080720" cy="51192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5"/>
          <p:cNvPicPr/>
          <p:nvPr/>
        </p:nvPicPr>
        <p:blipFill>
          <a:blip r:embed="rId15"/>
          <a:srcRect l="36256" t="-20912" r="-3991" b="-13226"/>
          <a:stretch/>
        </p:blipFill>
        <p:spPr>
          <a:xfrm>
            <a:off x="8760960" y="-20520"/>
            <a:ext cx="1837080" cy="53928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6"/>
          <p:cNvPicPr/>
          <p:nvPr/>
        </p:nvPicPr>
        <p:blipFill>
          <a:blip r:embed="rId16"/>
          <a:srcRect r="65727" b="3108"/>
          <a:stretch/>
        </p:blipFill>
        <p:spPr>
          <a:xfrm>
            <a:off x="10597680" y="-15120"/>
            <a:ext cx="1258560" cy="5274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7"/>
          <p:cNvPicPr/>
          <p:nvPr/>
        </p:nvPicPr>
        <p:blipFill>
          <a:blip r:embed="rId17"/>
          <a:stretch/>
        </p:blipFill>
        <p:spPr>
          <a:xfrm>
            <a:off x="189360" y="6078600"/>
            <a:ext cx="4428360" cy="6562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GB" sz="4000" b="0" strike="noStrike" spc="-1">
                <a:solidFill>
                  <a:srgbClr val="16818D"/>
                </a:solidFill>
                <a:latin typeface="Georgia"/>
                <a:ea typeface="Georgia"/>
              </a:rPr>
              <a:t>Click to edit Master text styles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03400" y="1557360"/>
            <a:ext cx="8783280" cy="446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66760" indent="-26676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Edit Master text styles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541440" lvl="1" indent="-27468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Courier New"/>
              <a:buChar char="o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808200" lvl="2" indent="-26676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Arial"/>
              <a:buChar char="̶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7"/>
          <p:cNvSpPr/>
          <p:nvPr/>
        </p:nvSpPr>
        <p:spPr>
          <a:xfrm>
            <a:off x="8689320" y="-15120"/>
            <a:ext cx="1908360" cy="52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2" name="Picture 4"/>
          <p:cNvPicPr/>
          <p:nvPr/>
        </p:nvPicPr>
        <p:blipFill>
          <a:blip r:embed="rId14"/>
          <a:srcRect t="5063"/>
          <a:stretch/>
        </p:blipFill>
        <p:spPr>
          <a:xfrm>
            <a:off x="7608240" y="0"/>
            <a:ext cx="1080720" cy="5119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5"/>
          <p:cNvPicPr/>
          <p:nvPr/>
        </p:nvPicPr>
        <p:blipFill>
          <a:blip r:embed="rId15"/>
          <a:srcRect l="36256" t="-20912" r="-3991" b="-13226"/>
          <a:stretch/>
        </p:blipFill>
        <p:spPr>
          <a:xfrm>
            <a:off x="8760960" y="-20520"/>
            <a:ext cx="1837080" cy="539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/>
          <p:cNvPicPr/>
          <p:nvPr/>
        </p:nvPicPr>
        <p:blipFill>
          <a:blip r:embed="rId16"/>
          <a:srcRect r="65727" b="3108"/>
          <a:stretch/>
        </p:blipFill>
        <p:spPr>
          <a:xfrm>
            <a:off x="10597680" y="-15120"/>
            <a:ext cx="1258560" cy="5274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1199520" y="689760"/>
            <a:ext cx="8687160" cy="6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GB" sz="4000" b="0" strike="noStrike" spc="-1">
                <a:solidFill>
                  <a:srgbClr val="16818D"/>
                </a:solidFill>
                <a:latin typeface="Georgia"/>
                <a:ea typeface="Georgia"/>
              </a:rPr>
              <a:t>Click to edit Master text styles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103400" y="1557360"/>
            <a:ext cx="8783280" cy="446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66760" indent="-26676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Edit Master text styles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541440" lvl="1" indent="-27468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Courier New"/>
              <a:buChar char="o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808200" lvl="2" indent="-266760">
              <a:lnSpc>
                <a:spcPct val="100000"/>
              </a:lnSpc>
              <a:spcBef>
                <a:spcPts val="320"/>
              </a:spcBef>
              <a:buClr>
                <a:srgbClr val="16818D"/>
              </a:buClr>
              <a:buFont typeface="Arial"/>
              <a:buChar char="̶"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516198" y="808560"/>
            <a:ext cx="8578392" cy="377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rmAutofit/>
          </a:bodyPr>
          <a:lstStyle/>
          <a:p>
            <a:pPr marL="0" indent="0" algn="ctr">
              <a:lnSpc>
                <a:spcPts val="4799"/>
              </a:lnSpc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lnSpc>
                <a:spcPts val="4799"/>
              </a:lnSpc>
              <a:buNone/>
              <a:tabLst>
                <a:tab pos="0" algn="l"/>
              </a:tabLst>
            </a:pPr>
            <a:r>
              <a:rPr lang="en-GB" sz="4400" b="0" strike="noStrike" spc="-1" dirty="0">
                <a:solidFill>
                  <a:srgbClr val="FFFFFF"/>
                </a:solidFill>
                <a:latin typeface="Georgia"/>
                <a:ea typeface="ＭＳ Ｐゴシック"/>
              </a:rPr>
              <a:t>ACE CSE </a:t>
            </a:r>
          </a:p>
          <a:p>
            <a:pPr marL="0" indent="0" algn="ctr">
              <a:lnSpc>
                <a:spcPts val="4799"/>
              </a:lnSpc>
              <a:buNone/>
              <a:tabLst>
                <a:tab pos="0" algn="l"/>
              </a:tabLst>
            </a:pPr>
            <a:r>
              <a:rPr lang="en-GB" sz="4400" b="0" strike="noStrike" spc="-1" dirty="0">
                <a:solidFill>
                  <a:srgbClr val="FFFFFF"/>
                </a:solidFill>
                <a:latin typeface="Georgia"/>
                <a:ea typeface="ＭＳ Ｐゴシック"/>
              </a:rPr>
              <a:t>TEACHING THE TEACHERS</a:t>
            </a:r>
          </a:p>
          <a:p>
            <a:pPr marL="0" indent="0" algn="ctr">
              <a:lnSpc>
                <a:spcPts val="4799"/>
              </a:lnSpc>
              <a:buNone/>
              <a:tabLst>
                <a:tab pos="0" algn="l"/>
              </a:tabLst>
            </a:pPr>
            <a:r>
              <a:rPr lang="en-GB" sz="4400" spc="-1" dirty="0">
                <a:solidFill>
                  <a:srgbClr val="FFFFFF"/>
                </a:solidFill>
                <a:latin typeface="Georgia"/>
                <a:ea typeface="ＭＳ Ｐゴシック"/>
              </a:rPr>
              <a:t>Title in Progress</a:t>
            </a: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854280" y="2761920"/>
            <a:ext cx="2454480" cy="53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ctr">
              <a:lnSpc>
                <a:spcPts val="1301"/>
              </a:lnSpc>
              <a:tabLst>
                <a:tab pos="0" algn="l"/>
              </a:tabLst>
            </a:pPr>
            <a:r>
              <a:rPr lang="en-US" sz="1100" b="1" strike="noStrike" spc="-1">
                <a:solidFill>
                  <a:srgbClr val="FFFFFF"/>
                </a:solidFill>
                <a:latin typeface="Tahoma"/>
                <a:ea typeface="ＭＳ Ｐゴシック"/>
              </a:rPr>
              <a:t>Alan Mills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301"/>
              </a:lnSpc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854280" y="3305520"/>
            <a:ext cx="2454480" cy="69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>
              <a:lnSpc>
                <a:spcPts val="1301"/>
              </a:lnSpc>
              <a:tabLst>
                <a:tab pos="0" algn="l"/>
              </a:tabLst>
            </a:pPr>
            <a:endParaRPr lang="en-US" sz="42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ts val="1301"/>
              </a:lnSpc>
              <a:tabLst>
                <a:tab pos="0" algn="l"/>
              </a:tabLst>
            </a:pPr>
            <a:r>
              <a:rPr lang="en-US" sz="1100" b="1" strike="noStrike" spc="-1" dirty="0">
                <a:solidFill>
                  <a:srgbClr val="FFFFFF"/>
                </a:solidFill>
                <a:latin typeface="Tahoma"/>
                <a:ea typeface="Tahoma"/>
              </a:rPr>
              <a:t>Lecturer in Cyber Security</a:t>
            </a:r>
            <a:r>
              <a:rPr lang="en-US" sz="11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​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lnSpc>
                <a:spcPts val="1301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​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ts val="1301"/>
              </a:lnSpc>
              <a:tabLst>
                <a:tab pos="0" algn="l"/>
              </a:tabLst>
            </a:pPr>
            <a:r>
              <a:rPr lang="en-US" sz="1100" b="1" strike="noStrike" spc="-1" dirty="0">
                <a:solidFill>
                  <a:srgbClr val="FFFFFF"/>
                </a:solidFill>
                <a:latin typeface="Tahoma"/>
                <a:ea typeface="Tahoma"/>
              </a:rPr>
              <a:t>Alan.Mills@uwe.ac.uk</a:t>
            </a:r>
            <a:r>
              <a:rPr lang="en-US" sz="1100" b="0" strike="noStrike" spc="-1" dirty="0">
                <a:solidFill>
                  <a:srgbClr val="000000"/>
                </a:solidFill>
                <a:latin typeface="Tahoma"/>
                <a:ea typeface="Tahoma"/>
              </a:rPr>
              <a:t>​</a:t>
            </a: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1301"/>
              </a:lnSpc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1269000" y="4883040"/>
            <a:ext cx="1625040" cy="22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ts val="1301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Tahoma"/>
                <a:ea typeface="Tahoma"/>
              </a:rPr>
              <a:t>2</a:t>
            </a:r>
            <a:r>
              <a:rPr lang="en-US" sz="1100" b="0" strike="noStrike" spc="-1" baseline="30000">
                <a:solidFill>
                  <a:srgbClr val="FFFFFF"/>
                </a:solidFill>
                <a:latin typeface="Tahoma"/>
                <a:ea typeface="Tahoma"/>
              </a:rPr>
              <a:t>nd</a:t>
            </a:r>
            <a:r>
              <a:rPr lang="en-US" sz="1100" b="0" strike="noStrike" spc="-1">
                <a:solidFill>
                  <a:srgbClr val="FFFFFF"/>
                </a:solidFill>
                <a:latin typeface="Tahoma"/>
                <a:ea typeface="Tahoma"/>
              </a:rPr>
              <a:t> March 2022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6C77251-98D5-4EB5-8D48-0D5C82FF15AE}"/>
              </a:ext>
            </a:extLst>
          </p:cNvPr>
          <p:cNvSpPr/>
          <p:nvPr/>
        </p:nvSpPr>
        <p:spPr>
          <a:xfrm>
            <a:off x="342000" y="1127160"/>
            <a:ext cx="11306880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sz="3200" spc="-1" dirty="0">
                <a:solidFill>
                  <a:srgbClr val="000000"/>
                </a:solidFill>
                <a:latin typeface="Calibri"/>
                <a:ea typeface="ＭＳ Ｐゴシック"/>
              </a:rPr>
              <a:t>Alan Mills - </a:t>
            </a:r>
            <a:r>
              <a:rPr lang="en-GB" sz="3200" spc="-1" dirty="0">
                <a:ea typeface="+mn-lt"/>
                <a:cs typeface="+mn-lt"/>
              </a:rPr>
              <a:t>Alan.Mills@uwe.ac.uk</a:t>
            </a:r>
            <a:endParaRPr lang="en-GB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  <a:ea typeface="ＭＳ Ｐゴシック"/>
            </a:endParaRPr>
          </a:p>
          <a:p>
            <a:pPr marL="742950" lvl="1" indent="-285750">
              <a:buClr>
                <a:srgbClr val="31859C"/>
              </a:buClr>
              <a:buFont typeface="Arial"/>
              <a:buChar char="•"/>
            </a:pPr>
            <a:endParaRPr lang="en-GB" sz="2400" i="1" spc="-1" dirty="0">
              <a:latin typeface="Calibri"/>
              <a:ea typeface="ＭＳ Ｐゴシック"/>
            </a:endParaRPr>
          </a:p>
          <a:p>
            <a:endParaRPr lang="en-GB" sz="2400" spc="-1">
              <a:latin typeface="Arial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9886281-DA04-4CD4-96C2-8F1B758B97B0}"/>
              </a:ext>
            </a:extLst>
          </p:cNvPr>
          <p:cNvSpPr/>
          <p:nvPr/>
        </p:nvSpPr>
        <p:spPr>
          <a:xfrm>
            <a:off x="350965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3200" b="1" spc="-1" dirty="0">
                <a:solidFill>
                  <a:srgbClr val="31859C"/>
                </a:solidFill>
                <a:latin typeface="Calibri"/>
              </a:rPr>
              <a:t>Introduction</a:t>
            </a:r>
            <a:endParaRPr lang="en-US" dirty="0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6170340-2B3A-43DE-AFE4-7CFE025C7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6" y="1870348"/>
            <a:ext cx="10562808" cy="3117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TextBox 4"/>
          <p:cNvSpPr/>
          <p:nvPr/>
        </p:nvSpPr>
        <p:spPr>
          <a:xfrm>
            <a:off x="1528920" y="1998000"/>
            <a:ext cx="913392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 dirty="0">
                <a:solidFill>
                  <a:srgbClr val="31859C"/>
                </a:solidFill>
                <a:latin typeface="Arial"/>
                <a:ea typeface="ＭＳ Ｐゴシック"/>
              </a:rPr>
              <a:t>Practical</a:t>
            </a:r>
            <a:endParaRPr lang="en-GB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7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3200" b="1" strike="noStrike" spc="-1" dirty="0">
                <a:solidFill>
                  <a:srgbClr val="31859C"/>
                </a:solidFill>
                <a:latin typeface="Calibri"/>
                <a:ea typeface="Georgia"/>
              </a:rPr>
              <a:t>Social Media – Fake Accounts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342000" y="1032890"/>
            <a:ext cx="1130688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We talked a lot about how fake accounts can and are used by malicious actors</a:t>
            </a: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In some cases they will use real peoples images or accounts</a:t>
            </a: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But you don’t have to do that</a:t>
            </a:r>
          </a:p>
          <a:p>
            <a:pPr>
              <a:lnSpc>
                <a:spcPct val="100000"/>
              </a:lnSpc>
              <a:buClr>
                <a:srgbClr val="31859C"/>
              </a:buClr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We’re going to look at how we can use fake images to make fake accounts</a:t>
            </a:r>
          </a:p>
        </p:txBody>
      </p:sp>
    </p:spTree>
    <p:extLst>
      <p:ext uri="{BB962C8B-B14F-4D97-AF65-F5344CB8AC3E}">
        <p14:creationId xmlns:p14="http://schemas.microsoft.com/office/powerpoint/2010/main" val="28344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3200" b="1" strike="noStrike" spc="-1" dirty="0">
                <a:solidFill>
                  <a:srgbClr val="31859C"/>
                </a:solidFill>
                <a:latin typeface="Calibri"/>
                <a:ea typeface="Georgia"/>
              </a:rPr>
              <a:t>Social Media – Social Engineering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342000" y="1032890"/>
            <a:ext cx="1130688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A simple chat bot has been created for you to interact with</a:t>
            </a: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You can talk to it and ask it questions to get a response</a:t>
            </a: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I want you to think about what questions (and answers) might give you useable passwords</a:t>
            </a: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Sometimes you might need to combine social engineering with open source intelligence</a:t>
            </a:r>
          </a:p>
          <a:p>
            <a:pPr marL="742950" lvl="1" indent="-285750"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For example they might have a date of birth (or part of it) in their password</a:t>
            </a:r>
          </a:p>
          <a:p>
            <a:pPr marL="742950" lvl="1" indent="-285750"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I’ve setup a web page where you can check to see if you’ve got a right password (or part of it)</a:t>
            </a:r>
          </a:p>
        </p:txBody>
      </p:sp>
    </p:spTree>
    <p:extLst>
      <p:ext uri="{BB962C8B-B14F-4D97-AF65-F5344CB8AC3E}">
        <p14:creationId xmlns:p14="http://schemas.microsoft.com/office/powerpoint/2010/main" val="33803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3200" b="1" strike="noStrike" spc="-1" dirty="0">
                <a:solidFill>
                  <a:srgbClr val="31859C"/>
                </a:solidFill>
                <a:latin typeface="Calibri"/>
                <a:ea typeface="Georgia"/>
              </a:rPr>
              <a:t>Social Media – Social Engineering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342000" y="1032890"/>
            <a:ext cx="1130688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You can access the chatbot by running the following script (which has been pre-loaded onto your 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Pis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</a:p>
          <a:p>
            <a:pPr marL="742950" lvl="1" indent="-285750"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INSERT HERE</a:t>
            </a:r>
          </a:p>
          <a:p>
            <a:pPr marL="742950" lvl="1" indent="-285750"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ＭＳ Ｐゴシック"/>
              </a:rPr>
              <a:t>You will need to input the IP address I give you and each team will connect to their own port</a:t>
            </a: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endParaRPr lang="en-GB" sz="2400" spc="-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628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TextBox 4"/>
          <p:cNvSpPr/>
          <p:nvPr/>
        </p:nvSpPr>
        <p:spPr>
          <a:xfrm>
            <a:off x="1528920" y="1998000"/>
            <a:ext cx="913392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6000" b="0" strike="noStrike" spc="-1">
                <a:solidFill>
                  <a:srgbClr val="31859C"/>
                </a:solidFill>
                <a:latin typeface="Arial"/>
                <a:ea typeface="ＭＳ Ｐゴシック"/>
              </a:rPr>
              <a:t>SUMMARY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0" y="2345040"/>
            <a:ext cx="12241440" cy="216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919"/>
              </a:spcBef>
              <a:buNone/>
              <a:tabLst>
                <a:tab pos="0" algn="l"/>
              </a:tabLst>
            </a:pPr>
            <a:r>
              <a:rPr lang="en-GB" sz="9600" b="0" strike="noStrike" spc="-1" dirty="0">
                <a:solidFill>
                  <a:srgbClr val="FFFFFF"/>
                </a:solidFill>
                <a:latin typeface="Tahoma"/>
                <a:ea typeface="Tahoma"/>
              </a:rPr>
              <a:t>Q&amp;A</a:t>
            </a:r>
            <a:endParaRPr lang="en-US" sz="9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 Placeholder 1"/>
          <p:cNvSpPr/>
          <p:nvPr/>
        </p:nvSpPr>
        <p:spPr>
          <a:xfrm>
            <a:off x="342000" y="300600"/>
            <a:ext cx="1219176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3200" b="1" strike="noStrike" spc="-1" dirty="0">
                <a:solidFill>
                  <a:srgbClr val="31859C"/>
                </a:solidFill>
                <a:latin typeface="Calibri"/>
                <a:ea typeface="Georgia"/>
              </a:rPr>
              <a:t>Links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ts val="4201"/>
              </a:lnSpc>
              <a:spcBef>
                <a:spcPts val="1001"/>
              </a:spcBef>
              <a:tabLst>
                <a:tab pos="0" algn="l"/>
              </a:tabLst>
            </a:pPr>
            <a:endParaRPr lang="en-GB" sz="3200" b="0" strike="noStrike" spc="-1" dirty="0">
              <a:latin typeface="Arial"/>
            </a:endParaRPr>
          </a:p>
        </p:txBody>
      </p:sp>
      <p:sp>
        <p:nvSpPr>
          <p:cNvPr id="452" name="TextBox 2"/>
          <p:cNvSpPr/>
          <p:nvPr/>
        </p:nvSpPr>
        <p:spPr>
          <a:xfrm>
            <a:off x="342000" y="1139760"/>
            <a:ext cx="1130688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453" name="TextBox 3"/>
          <p:cNvSpPr/>
          <p:nvPr/>
        </p:nvSpPr>
        <p:spPr>
          <a:xfrm>
            <a:off x="342000" y="1139760"/>
            <a:ext cx="113068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b="0" strike="noStrike" spc="-1" dirty="0">
                <a:latin typeface="Arial"/>
              </a:rPr>
              <a:t>https://thispersondoesnotexist.com/</a:t>
            </a: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b="0" strike="noStrike" spc="-1" dirty="0">
                <a:latin typeface="Arial"/>
              </a:rPr>
              <a:t>https://www.jasper.ai/art</a:t>
            </a:r>
            <a:endParaRPr lang="en-GB" spc="-1" dirty="0">
              <a:latin typeface="Arial"/>
            </a:endParaRP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r>
              <a:rPr lang="en-GB" b="0" strike="noStrike" spc="-1" dirty="0">
                <a:latin typeface="Arial"/>
              </a:rPr>
              <a:t>https://account.proton.me/login</a:t>
            </a:r>
          </a:p>
          <a:p>
            <a:pPr marL="285750" indent="-285750">
              <a:buClr>
                <a:srgbClr val="31859C"/>
              </a:buClr>
              <a:buFont typeface="Arial"/>
              <a:buChar char="•"/>
            </a:pPr>
            <a:endParaRPr lang="en-GB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14217</TotalTime>
  <Words>280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Georgia</vt:lpstr>
      <vt:lpstr>Tahoma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subject/>
  <dc:creator>Kirstin Barnett</dc:creator>
  <dc:description/>
  <cp:lastModifiedBy>Alan Mills</cp:lastModifiedBy>
  <cp:revision>428</cp:revision>
  <cp:lastPrinted>2016-09-22T10:08:48Z</cp:lastPrinted>
  <dcterms:created xsi:type="dcterms:W3CDTF">2019-12-19T16:35:22Z</dcterms:created>
  <dcterms:modified xsi:type="dcterms:W3CDTF">2022-10-04T12:02:24Z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0x01010072FC3F4283AECA48BCBDDFCF4103160C</vt:lpwstr>
  </property>
  <property fmtid="{D5CDD505-2E9C-101B-9397-08002B2CF9AE}" pid="4" name="Notes">
    <vt:i4>36</vt:i4>
  </property>
  <property fmtid="{D5CDD505-2E9C-101B-9397-08002B2CF9AE}" pid="5" name="PresentationFormat">
    <vt:lpwstr>Widescreen</vt:lpwstr>
  </property>
  <property fmtid="{D5CDD505-2E9C-101B-9397-08002B2CF9AE}" pid="6" name="Slides">
    <vt:i4>36</vt:i4>
  </property>
  <property fmtid="{D5CDD505-2E9C-101B-9397-08002B2CF9AE}" pid="7" name="TemplateUrl">
    <vt:lpwstr/>
  </property>
  <property fmtid="{D5CDD505-2E9C-101B-9397-08002B2CF9AE}" pid="8" name="_dlc_DocIdItemGuid">
    <vt:lpwstr>009cb250-8d58-4132-a6ea-ff78866f456c</vt:lpwstr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