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9" r:id="rId3"/>
    <p:sldId id="298" r:id="rId4"/>
    <p:sldId id="300" r:id="rId5"/>
    <p:sldId id="301" r:id="rId6"/>
    <p:sldId id="302" r:id="rId7"/>
    <p:sldId id="303" r:id="rId8"/>
    <p:sldId id="304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574FB51-1A4B-3A45-BE68-3A5A218ACA2E}">
          <p14:sldIdLst>
            <p14:sldId id="256"/>
            <p14:sldId id="299"/>
            <p14:sldId id="298"/>
            <p14:sldId id="300"/>
            <p14:sldId id="301"/>
            <p14:sldId id="302"/>
            <p14:sldId id="303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5CE69"/>
    <a:srgbClr val="F5D945"/>
    <a:srgbClr val="F5C93F"/>
    <a:srgbClr val="F5BB38"/>
    <a:srgbClr val="F5B056"/>
    <a:srgbClr val="F59F49"/>
    <a:srgbClr val="F5893F"/>
    <a:srgbClr val="F5A791"/>
    <a:srgbClr val="171714"/>
    <a:srgbClr val="209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2" autoAdjust="0"/>
    <p:restoredTop sz="84550" autoAdjust="0"/>
  </p:normalViewPr>
  <p:slideViewPr>
    <p:cSldViewPr snapToGrid="0" snapToObjects="1">
      <p:cViewPr>
        <p:scale>
          <a:sx n="75" d="100"/>
          <a:sy n="75" d="100"/>
        </p:scale>
        <p:origin x="-1416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29675-C644-6E46-8A9C-6A4F26267E24}" type="datetimeFigureOut">
              <a:rPr lang="de-DE" smtClean="0"/>
              <a:t>13.07.16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561E9-12F4-CE44-B729-2A9FCB5D4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704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486D8-2136-344F-A443-C62CACD96E34}" type="datetimeFigureOut">
              <a:rPr lang="de-DE" smtClean="0"/>
              <a:t>13.07.16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16AC7-D06D-8C4C-BFBD-71FECF497B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817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" TargetMode="External"/><Relationship Id="rId4" Type="http://schemas.openxmlformats.org/officeDocument/2006/relationships/hyperlink" Target="http://creativecommons.org/licenses/by/3.0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79704" y="104752"/>
            <a:ext cx="8379682" cy="2108139"/>
          </a:xfrm>
        </p:spPr>
        <p:txBody>
          <a:bodyPr anchor="b">
            <a:noAutofit/>
          </a:bodyPr>
          <a:lstStyle>
            <a:lvl1pPr algn="l">
              <a:defRPr sz="6000" b="0" i="0" baseline="0">
                <a:latin typeface="Fira Sans Heavy"/>
                <a:cs typeface="Fira Sans Heavy"/>
              </a:defRPr>
            </a:lvl1pPr>
          </a:lstStyle>
          <a:p>
            <a:r>
              <a:rPr lang="de-DE" dirty="0" smtClean="0"/>
              <a:t>Der Präsentationstitel in zwei Zeilen.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68901" y="2611343"/>
            <a:ext cx="7790485" cy="1565654"/>
          </a:xfrm>
        </p:spPr>
        <p:txBody>
          <a:bodyPr/>
          <a:lstStyle>
            <a:lvl1pPr marL="0" indent="0" algn="l">
              <a:buNone/>
              <a:defRPr b="0" i="0" baseline="0">
                <a:solidFill>
                  <a:schemeClr val="accent1"/>
                </a:solidFill>
                <a:latin typeface="Fira Sans SemiBold"/>
                <a:cs typeface="Fira Sans Semi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Ein entsprechender Untertitel hat hier Platz.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79704" y="6309025"/>
            <a:ext cx="243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BF6B4CB-1CFD-B540-9473-FDC5FE31BBF0}" type="datetime2">
              <a:rPr lang="de-DE" b="0" i="0" smtClean="0">
                <a:solidFill>
                  <a:schemeClr val="tx1"/>
                </a:solidFill>
                <a:latin typeface="Fira Sans SemiBold Italic"/>
                <a:cs typeface="Fira Sans SemiBold Italic"/>
              </a:rPr>
              <a:t>Mittwoch, 13. Juli 16</a:t>
            </a:fld>
            <a:endParaRPr lang="de-DE" b="0" i="0" dirty="0">
              <a:solidFill>
                <a:schemeClr val="tx1"/>
              </a:solidFill>
              <a:latin typeface="Fira Sans SemiBold Italic"/>
              <a:cs typeface="Fira Sans SemiBold Italic"/>
            </a:endParaRP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379704" y="2317643"/>
            <a:ext cx="8379682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 5" descr="Logo_KIT.sv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78" y="5716003"/>
            <a:ext cx="1924707" cy="9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4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 Sans"/>
                <a:cs typeface="Fira Sans"/>
              </a:defRPr>
            </a:lvl1pPr>
            <a:lvl2pPr>
              <a:defRPr>
                <a:latin typeface="Fira Sans"/>
                <a:cs typeface="Fira Sans"/>
              </a:defRPr>
            </a:lvl2pPr>
            <a:lvl3pPr>
              <a:defRPr>
                <a:latin typeface="Fira Sans"/>
                <a:cs typeface="Fira Sans"/>
              </a:defRPr>
            </a:lvl3pPr>
            <a:lvl4pPr>
              <a:defRPr>
                <a:latin typeface="Fira Sans"/>
                <a:cs typeface="Fira Sans"/>
              </a:defRPr>
            </a:lvl4pPr>
            <a:lvl5pPr>
              <a:defRPr>
                <a:latin typeface="Fira Sans"/>
                <a:cs typeface="Fira Sans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74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 userDrawn="1"/>
        </p:nvCxnSpPr>
        <p:spPr>
          <a:xfrm>
            <a:off x="722313" y="5860632"/>
            <a:ext cx="7772400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22313" y="4373407"/>
            <a:ext cx="7772400" cy="1387968"/>
          </a:xfrm>
        </p:spPr>
        <p:txBody>
          <a:bodyPr anchor="b"/>
          <a:lstStyle>
            <a:lvl1pPr>
              <a:defRPr baseline="0"/>
            </a:lvl1pPr>
          </a:lstStyle>
          <a:p>
            <a:r>
              <a:rPr lang="de-DE" dirty="0" smtClean="0"/>
              <a:t>Name für Unterkapitel hier eintragen.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22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Fira Sans"/>
                <a:cs typeface="Fira Sans"/>
              </a:defRPr>
            </a:lvl1pPr>
            <a:lvl2pPr>
              <a:defRPr sz="2400">
                <a:latin typeface="Fira Sans"/>
                <a:cs typeface="Fira Sans"/>
              </a:defRPr>
            </a:lvl2pPr>
            <a:lvl3pPr>
              <a:defRPr sz="2000">
                <a:latin typeface="Fira Sans"/>
                <a:cs typeface="Fira Sans"/>
              </a:defRPr>
            </a:lvl3pPr>
            <a:lvl4pPr>
              <a:defRPr sz="1800">
                <a:latin typeface="Fira Sans"/>
                <a:cs typeface="Fira Sans"/>
              </a:defRPr>
            </a:lvl4pPr>
            <a:lvl5pPr>
              <a:defRPr sz="1800">
                <a:latin typeface="Fira Sans"/>
                <a:cs typeface="Fir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Fira Sans"/>
                <a:cs typeface="Fira Sans"/>
              </a:defRPr>
            </a:lvl1pPr>
            <a:lvl2pPr>
              <a:defRPr sz="2400">
                <a:latin typeface="Fira Sans"/>
                <a:cs typeface="Fira Sans"/>
              </a:defRPr>
            </a:lvl2pPr>
            <a:lvl3pPr>
              <a:defRPr sz="2000">
                <a:latin typeface="Fira Sans"/>
                <a:cs typeface="Fira Sans"/>
              </a:defRPr>
            </a:lvl3pPr>
            <a:lvl4pPr>
              <a:defRPr sz="1800">
                <a:latin typeface="Fira Sans"/>
                <a:cs typeface="Fira Sans"/>
              </a:defRPr>
            </a:lvl4pPr>
            <a:lvl5pPr>
              <a:defRPr sz="1800">
                <a:latin typeface="Fira Sans"/>
                <a:cs typeface="Fir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12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44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741488" y="2317750"/>
            <a:ext cx="6415609" cy="206875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 smtClean="0"/>
              <a:t>Zitat hier einfügen.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733221" y="1785998"/>
            <a:ext cx="9105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 dirty="0" smtClean="0">
                <a:solidFill>
                  <a:schemeClr val="accent1"/>
                </a:solidFill>
                <a:latin typeface="Fira Sans"/>
                <a:cs typeface="Fira Sans"/>
              </a:rPr>
              <a:t>»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13150" y="4648200"/>
            <a:ext cx="4543425" cy="366713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 baseline="0">
                <a:latin typeface="Fira Sans Medium Italic"/>
                <a:cs typeface="Fira Sans Medium Italic"/>
              </a:defRPr>
            </a:lvl1pPr>
          </a:lstStyle>
          <a:p>
            <a:pPr lvl="0"/>
            <a:r>
              <a:rPr lang="de-DE" dirty="0" smtClean="0"/>
              <a:t>Autor hier Eintragen.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41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4238" y="104751"/>
            <a:ext cx="8510614" cy="2749747"/>
          </a:xfrm>
          <a:ln>
            <a:noFill/>
          </a:ln>
        </p:spPr>
        <p:txBody>
          <a:bodyPr anchor="ctr">
            <a:normAutofit/>
          </a:bodyPr>
          <a:lstStyle>
            <a:lvl1pPr algn="ctr">
              <a:defRPr sz="4500" b="0" i="0">
                <a:solidFill>
                  <a:schemeClr val="bg1"/>
                </a:solidFill>
                <a:latin typeface="Fira Sans Heavy"/>
                <a:cs typeface="Fira Sans Heavy"/>
              </a:defRPr>
            </a:lvl1pPr>
          </a:lstStyle>
          <a:p>
            <a:r>
              <a:rPr lang="de-DE" dirty="0" smtClean="0"/>
              <a:t>Schlusswort bitte hier eintragen.</a:t>
            </a:r>
            <a:endParaRPr lang="de-DE" dirty="0"/>
          </a:p>
        </p:txBody>
      </p:sp>
      <p:grpSp>
        <p:nvGrpSpPr>
          <p:cNvPr id="12" name="Gruppierung 11"/>
          <p:cNvGrpSpPr/>
          <p:nvPr userDrawn="1"/>
        </p:nvGrpSpPr>
        <p:grpSpPr>
          <a:xfrm>
            <a:off x="1143252" y="3072100"/>
            <a:ext cx="7362927" cy="2109891"/>
            <a:chOff x="1143252" y="3353174"/>
            <a:chExt cx="7362927" cy="2109891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3986186" y="3392457"/>
              <a:ext cx="4519993" cy="1983136"/>
              <a:chOff x="4675725" y="3392457"/>
              <a:chExt cx="4519993" cy="1983136"/>
            </a:xfrm>
          </p:grpSpPr>
          <p:sp>
            <p:nvSpPr>
              <p:cNvPr id="6" name="Textfeld 5"/>
              <p:cNvSpPr txBox="1"/>
              <p:nvPr userDrawn="1"/>
            </p:nvSpPr>
            <p:spPr>
              <a:xfrm>
                <a:off x="4675725" y="3392457"/>
                <a:ext cx="294311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0" dirty="0" smtClean="0">
                    <a:solidFill>
                      <a:srgbClr val="FFFFFF"/>
                    </a:solidFill>
                    <a:latin typeface="Fira Sans Heavy"/>
                    <a:cs typeface="Fira Sans Heavy"/>
                  </a:rPr>
                  <a:t>Fragen?</a:t>
                </a:r>
              </a:p>
            </p:txBody>
          </p:sp>
          <p:sp>
            <p:nvSpPr>
              <p:cNvPr id="7" name="Textfeld 6"/>
              <p:cNvSpPr txBox="1"/>
              <p:nvPr userDrawn="1"/>
            </p:nvSpPr>
            <p:spPr>
              <a:xfrm>
                <a:off x="4715004" y="4516896"/>
                <a:ext cx="4480714" cy="858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de-DE" sz="2400" dirty="0" smtClean="0">
                    <a:solidFill>
                      <a:srgbClr val="FFFFFF"/>
                    </a:solidFill>
                    <a:latin typeface="Fira Sans Heavy"/>
                    <a:cs typeface="Fira Sans Heavy"/>
                  </a:rPr>
                  <a:t>Jetzt, oder digital über: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1800" dirty="0" err="1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github.com</a:t>
                </a:r>
                <a:r>
                  <a:rPr lang="de-DE" sz="1800" dirty="0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/</a:t>
                </a:r>
                <a:r>
                  <a:rPr lang="de-DE" sz="1800" dirty="0" err="1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uwecl</a:t>
                </a:r>
                <a:r>
                  <a:rPr lang="de-DE" sz="1800" dirty="0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/MDSD-Praktikum</a:t>
                </a:r>
                <a:endParaRPr lang="de-DE" sz="1800" dirty="0">
                  <a:solidFill>
                    <a:srgbClr val="FFFFFF"/>
                  </a:solidFill>
                  <a:latin typeface="Fira Mono OT"/>
                  <a:cs typeface="Fira Mono OT"/>
                </a:endParaRPr>
              </a:p>
            </p:txBody>
          </p:sp>
        </p:grpSp>
        <p:pic>
          <p:nvPicPr>
            <p:cNvPr id="10" name="Bild 9" descr="two398.eps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FFFFFF">
                  <a:tint val="45000"/>
                  <a:satMod val="400000"/>
                </a:srgbClr>
              </a:duotone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252" y="3353174"/>
              <a:ext cx="2706164" cy="2109891"/>
            </a:xfrm>
            <a:prstGeom prst="rect">
              <a:avLst/>
            </a:prstGeom>
          </p:spPr>
        </p:pic>
      </p:grpSp>
      <p:sp>
        <p:nvSpPr>
          <p:cNvPr id="13" name="Textfeld 12"/>
          <p:cNvSpPr txBox="1"/>
          <p:nvPr userDrawn="1"/>
        </p:nvSpPr>
        <p:spPr>
          <a:xfrm>
            <a:off x="-13092" y="6629163"/>
            <a:ext cx="35445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Icon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made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by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Freepik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from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  <a:hlinkClick r:id="rId3"/>
              </a:rPr>
              <a:t>www.flaticon.com</a:t>
            </a:r>
            <a:r>
              <a:rPr lang="de-DE" sz="800" baseline="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is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licensed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under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  <a:hlinkClick r:id="rId4"/>
              </a:rPr>
              <a:t>CC BY 3.0</a:t>
            </a:r>
            <a:endParaRPr lang="de-DE" sz="800" dirty="0">
              <a:solidFill>
                <a:schemeClr val="tx1"/>
              </a:solidFill>
              <a:latin typeface="Fira Sans"/>
              <a:cs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44231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14238" y="104752"/>
            <a:ext cx="8372562" cy="1387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942" y="1600200"/>
            <a:ext cx="79928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157097" y="6484017"/>
            <a:ext cx="98690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Fira Sans Medium Italic"/>
                <a:cs typeface="Fira Sans Medium Italic"/>
              </a:defRPr>
            </a:lvl1pPr>
          </a:lstStyle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08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3" r:id="rId6"/>
    <p:sldLayoutId id="2147483662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Fira Sans"/>
          <a:ea typeface="+mj-ea"/>
          <a:cs typeface="Fira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3200" b="0" i="0" kern="1200">
          <a:solidFill>
            <a:schemeClr val="tx1"/>
          </a:solidFill>
          <a:latin typeface="Fira Sans"/>
          <a:ea typeface="+mn-ea"/>
          <a:cs typeface="Fira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»"/>
        <a:defRPr sz="2800" b="0" i="0" kern="1200">
          <a:solidFill>
            <a:schemeClr val="tx1"/>
          </a:solidFill>
          <a:latin typeface="Fira Sans"/>
          <a:ea typeface="+mn-ea"/>
          <a:cs typeface="Fira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400" b="0" i="0" kern="1200">
          <a:solidFill>
            <a:schemeClr val="tx1"/>
          </a:solidFill>
          <a:latin typeface="Fira Sans"/>
          <a:ea typeface="+mn-ea"/>
          <a:cs typeface="Fira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000" b="0" i="0" kern="1200">
          <a:solidFill>
            <a:schemeClr val="tx1"/>
          </a:solidFill>
          <a:latin typeface="Fira Sans"/>
          <a:ea typeface="+mn-ea"/>
          <a:cs typeface="Fira Sans"/>
        </a:defRPr>
      </a:lvl4pPr>
      <a:lvl5pPr marL="1828800" indent="0" algn="l" defTabSz="457200" rtl="0" eaLnBrk="1" latinLnBrk="0" hangingPunct="1">
        <a:spcBef>
          <a:spcPct val="20000"/>
        </a:spcBef>
        <a:buClr>
          <a:schemeClr val="accent1"/>
        </a:buClr>
        <a:buFontTx/>
        <a:buNone/>
        <a:defRPr sz="2000" b="0" i="0" kern="1200">
          <a:solidFill>
            <a:schemeClr val="tx1"/>
          </a:solidFill>
          <a:latin typeface="Fira Sans"/>
          <a:ea typeface="+mn-ea"/>
          <a:cs typeface="Fir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MDSD-Abschlusspräsentation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Was wir gelernt haben!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22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Metamodell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Xtext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Modell-Transformation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Code-Generierung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grafischer Editor (Sirius)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27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Metamodell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24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23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Modell-Transformation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34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Code-Generierung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90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grafischer Editor (Sirius)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32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89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Präsentation">
  <a:themeElements>
    <a:clrScheme name="Benutzerdefiniert 3">
      <a:dk1>
        <a:sysClr val="windowText" lastClr="000000"/>
      </a:dk1>
      <a:lt1>
        <a:sysClr val="window" lastClr="FFFFFF"/>
      </a:lt1>
      <a:dk2>
        <a:srgbClr val="23956B"/>
      </a:dk2>
      <a:lt2>
        <a:srgbClr val="2EC78D"/>
      </a:lt2>
      <a:accent1>
        <a:srgbClr val="257B64"/>
      </a:accent1>
      <a:accent2>
        <a:srgbClr val="26A37E"/>
      </a:accent2>
      <a:accent3>
        <a:srgbClr val="2ECE9F"/>
      </a:accent3>
      <a:accent4>
        <a:srgbClr val="8064A2"/>
      </a:accent4>
      <a:accent5>
        <a:srgbClr val="4BACC6"/>
      </a:accent5>
      <a:accent6>
        <a:srgbClr val="2A86C1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</Words>
  <Application>Microsoft Macintosh PowerPoint</Application>
  <PresentationFormat>Bildschirmpräsentation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VorlagePräsentation</vt:lpstr>
      <vt:lpstr>MDSD-Abschlusspräsentation</vt:lpstr>
      <vt:lpstr>Gliederung</vt:lpstr>
      <vt:lpstr>Metamodell</vt:lpstr>
      <vt:lpstr>Xtext</vt:lpstr>
      <vt:lpstr>Modell-Transformation</vt:lpstr>
      <vt:lpstr>Code-Generierung</vt:lpstr>
      <vt:lpstr>grafischer Editor (Sirius)</vt:lpstr>
      <vt:lpstr>Vielen Dank für die Aufmerksamkeit!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Rupp</dc:creator>
  <cp:lastModifiedBy>Benjamin Rupp</cp:lastModifiedBy>
  <cp:revision>305</cp:revision>
  <cp:lastPrinted>2015-07-09T13:34:18Z</cp:lastPrinted>
  <dcterms:created xsi:type="dcterms:W3CDTF">2015-07-02T18:38:42Z</dcterms:created>
  <dcterms:modified xsi:type="dcterms:W3CDTF">2016-07-13T15:20:12Z</dcterms:modified>
</cp:coreProperties>
</file>