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281040"/>
            <a:ext cx="907164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28104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28104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28104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74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74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281040"/>
            <a:ext cx="907164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281040"/>
            <a:ext cx="907164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28104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28104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28104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74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281040"/>
            <a:ext cx="907164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281040"/>
            <a:ext cx="907164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28104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328104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328104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74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281040"/>
            <a:ext cx="907164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3281040"/>
            <a:ext cx="907164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328104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328104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328104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74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15268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04000" y="3281040"/>
            <a:ext cx="907164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3281040"/>
            <a:ext cx="907164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400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15268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504000" y="328104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571200" y="328104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638040" y="3281040"/>
            <a:ext cx="292068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74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28104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281040"/>
            <a:ext cx="9071640" cy="178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7A46112-7494-44C7-B369-CD2F7CE62E4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07000B9-8A94-4FDC-B29D-39F54D9F034E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2A80897-6A01-4DC8-96D0-0210E40DCAA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5998877-5A87-40A5-A3B3-21A72A1955B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509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74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DejaVu Sans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DejaVu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DejaVu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DejaVu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DejaVu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66B815B-B582-4DE2-84CE-B6218417C393}" type="slidenum">
              <a:rPr b="0" lang="en-US" sz="1400" spc="-1" strike="noStrike">
                <a:solidFill>
                  <a:srgbClr val="ffffff"/>
                </a:solidFill>
                <a:latin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 txBox="1"/>
          <p:nvPr/>
        </p:nvSpPr>
        <p:spPr>
          <a:xfrm>
            <a:off x="457200" y="3042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509" spc="-1" strike="noStrike">
                <a:solidFill>
                  <a:srgbClr val="ffffff"/>
                </a:solidFill>
                <a:latin typeface="DejaVu Sans"/>
              </a:rPr>
              <a:t>firewalld &amp; ufw</a:t>
            </a:r>
            <a:endParaRPr b="1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504000" y="1371600"/>
            <a:ext cx="9071640" cy="37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ANKARA YILDIRIM BEYAZIT UNIVERSITY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MIS311 – </a:t>
            </a:r>
            <a:r>
              <a:rPr b="1" lang="en-US" sz="3200" spc="-1" strike="noStrike">
                <a:latin typeface="Arial"/>
              </a:rPr>
              <a:t>INFORMATION SECURITY SYSTEMS DESIGN AND APPLICATIONS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1" lang="en-US" sz="3200" spc="-1" strike="noStrike">
                <a:latin typeface="Arial"/>
              </a:rPr>
              <a:t>Instructor</a:t>
            </a:r>
            <a:r>
              <a:rPr b="0" lang="en-US" sz="3200" spc="-1" strike="noStrike">
                <a:latin typeface="Arial"/>
              </a:rPr>
              <a:t>: Dr. SAFA BURAK GÜRLEYEN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1" lang="en-US" sz="3200" spc="-1" strike="noStrike">
                <a:latin typeface="Arial"/>
              </a:rPr>
              <a:t>Student</a:t>
            </a:r>
            <a:r>
              <a:rPr b="0" lang="en-US" sz="3200" spc="-1" strike="noStrike">
                <a:latin typeface="Arial"/>
              </a:rPr>
              <a:t>: Saddam UWEJAN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3191040" y="1220040"/>
            <a:ext cx="3666960" cy="1599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509" spc="-1" strike="noStrike">
                <a:solidFill>
                  <a:srgbClr val="ffffff"/>
                </a:solidFill>
                <a:latin typeface="DejaVu Sans"/>
              </a:rPr>
              <a:t>Definitions</a:t>
            </a:r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UFW Uncomplicated Firewall. Developed by Canonical corp, first release was for Ubuntu 8.04.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FIREWALLD 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Firewall Damon</a:t>
            </a:r>
            <a:r>
              <a:rPr b="0" lang="en-US" sz="2400" spc="-1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or Dynamic Firewall. Developed by RHEL, first released for Fedora 18.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Waht is a Firewall?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Control network traffic, and fore security policies.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509" spc="-1" strike="noStrike">
                <a:solidFill>
                  <a:srgbClr val="ffffff"/>
                </a:solidFill>
                <a:latin typeface="DejaVu Sans"/>
              </a:rPr>
              <a:t>Common use cases </a:t>
            </a:r>
            <a:endParaRPr b="0" lang="en-US" sz="3509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iptables interface implementation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Control port opening/closing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Control network interfaces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Apply custom network filters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Forwarding and port triggering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Check report for full features.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 txBox="1"/>
          <p:nvPr/>
        </p:nvSpPr>
        <p:spPr>
          <a:xfrm>
            <a:off x="1715760" y="1218600"/>
            <a:ext cx="71996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ffffff"/>
                </a:solidFill>
                <a:latin typeface="DejaVu Sans"/>
              </a:rPr>
              <a:t>DEMO TIME</a:t>
            </a:r>
            <a:br/>
            <a:br/>
            <a:br/>
            <a:br/>
            <a:r>
              <a:rPr b="1" lang="en-US" sz="4400" spc="-1" strike="noStrike">
                <a:solidFill>
                  <a:srgbClr val="ffffff"/>
                </a:solidFill>
                <a:latin typeface="DejaVu Sans"/>
              </a:rPr>
              <a:t>THANK YOU!</a:t>
            </a:r>
            <a:endParaRPr b="1" lang="en-US" sz="44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Application>LibreOffice/7.1.3.2$Linux_X86_64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2021-06-24T16:55:51Z</dcterms:created>
  <dc:creator/>
  <dc:description/>
  <dc:language>en-US</dc:language>
  <cp:lastModifiedBy/>
  <dcterms:modified xsi:type="dcterms:W3CDTF">2021-06-25T14:57:27Z</dcterms:modified>
  <cp:revision>3</cp:revision>
  <dc:subject/>
  <dc:title>Blueprint Plans</dc:title>
</cp:coreProperties>
</file>