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C7FED-DDD4-47AD-88DE-3ACDCB99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192AE-0CC2-45C1-8EE1-D09CEBBF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A09F7-7071-4716-B646-9F002BBA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A83F30-5152-4186-9627-02DA6E94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87C4C-FB9E-4B16-A69E-03DA6706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14F9F9-BDE5-4E0C-B01B-07427D96B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3ECDB-0011-4661-ACEF-52C7F942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8BC05A-DB83-4F32-9A97-31FF60C0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389FB9-2F85-4524-A9F6-01D4CB1C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361DE-39B5-4835-9FC6-D145FC10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822D5-3DE2-4727-BFDD-F413DC7D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7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AA48D6-8736-4F0B-84F8-726BA2AED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CA489B-3498-4236-8B6D-5BAEAC23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31BE1-1CEA-46FE-9170-83102AFE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1310A1-B6AF-44C9-A476-04AE9700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B9236-31EE-4EE2-9004-20CEB066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8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14E2D-C6AB-4809-B48E-2EB72D4B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AE6ED-4E48-4C6E-B021-E56FA9B5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845FB-7A12-4224-9B0A-8BC5C5D1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1C82D-D4F3-4842-BB8F-7B96F43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A775D-003E-4439-BF44-BF5CA4A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8A52-A2E5-4FAF-B448-41B8F3E6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76FD1-F8DA-4F7E-8DD4-9D77C040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56007-B294-4A5C-9F12-32987084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BAD7B-B04A-4797-BB8C-79ECDE82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E1DC2-E1FF-4707-BDBF-9757F146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BE5F-4269-43FB-B384-1C4F14D8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FFF85-F19A-4C61-B4EC-1C1F5C6B9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5721FC-3BC2-42AB-9B47-8C94105A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89DFE-45E7-443A-BD15-FD4F3824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047A32-F9FA-4336-8E4A-0E6D46F8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B25E21-AAFF-4275-99E9-7536B90B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1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151B-B2AB-40B3-960D-7BC92A89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1658C7-42C3-4377-B725-643F7C81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533BCB-7062-452A-AA08-CFD8C8EC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13ECC7-765E-4658-9F11-6812EC089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80AE03-2548-4428-9128-E81BE3D68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690424-0AD9-4119-A24F-3A2726FB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4F8421-062F-4A59-8E3E-B446286E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6A8FCA-AB12-4E52-9C24-375C911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20718-31EF-458B-9914-4F81CBB9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119691-5DDF-45C8-B92B-5C64DCFF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0D0A80-B223-42F7-B721-14C9E441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3750D-5CB7-43F8-9F17-97F5DFB1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83931D-06A8-4481-891A-5D602BFF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B495A0-CFC9-449F-9E54-4953702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D61B66-00E4-4D1F-B010-91DCA02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5DEBF-CE14-4D2D-8845-ACA3DF78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145D2-D17E-4F3C-9EC0-3E88DE6A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E8C96B-72E5-4BD2-82ED-9B984DA2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2B5BB-012F-47B3-818F-C04D4BB3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BDC9C8-7810-4713-9E18-02CF6EC7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59722-DEF1-4874-9680-E3885E45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7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DEE7F-3814-469A-96CE-643B6848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678436-6D68-4603-AAD4-926A2ED4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A619D1-E778-45B9-9F11-8FC3679D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7176D9-6DC9-4FEA-A8F1-3E9C8BD8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F4C4CA-D44D-4363-89A9-0EF55F6D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BEADCD-5AD8-4F6B-AE63-7958F2E7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16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E4AEC-2044-4C90-A9B0-8AB2AACA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0CC3DB-5355-462B-B7D1-8BB0BC82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B7B3E-E3D4-4CDB-8A7E-715571960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761A-84A7-4D20-B3A7-0C2B60A58DB1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47388-CC3C-4879-B11D-4C5101403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11FEA-94FA-40F5-A540-37F1A3EFE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0AD9-49DA-44AB-A7CA-190FA5248DC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771783-580B-41A0-BE00-37B9A28C2A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lab.fandom.com/ru/wiki/%D0%94%D0%B8%D0%BE%D0%B4" TargetMode="External"/><Relationship Id="rId2" Type="http://schemas.openxmlformats.org/officeDocument/2006/relationships/hyperlink" Target="https://robolab.fandom.com/ru/wiki/%D0%A0%D0%B5%D0%B7%D0%B8%D1%81%D1%82%D0%BE%D1%80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hyperlink" Target="https://robolab.fandom.com/ru/wiki/%D0%A1%D0%B2%D0%B5%D1%82%D0%BE%D0%B4%D0%B8%D0%BE%D0%B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mperka.ru/page/what-is-arduino" TargetMode="External"/><Relationship Id="rId2" Type="http://schemas.openxmlformats.org/officeDocument/2006/relationships/hyperlink" Target="https://&#1088;&#1086;&#1073;&#1086;&#1090;&#1077;&#1093;&#1085;&#1080;&#1082;&#1072;18.&#1088;&#1092;/%D0%B0%D0%BD%D0%B0%D0%BB%D0%BE%D0%B3%D0%BE%D0%B2%D1%8B%D0%B5-%D0%BF%D0%BE%D1%80%D1%82%D1%8B-%D0%BD%D0%B0-%D0%B0%D1%80%D0%B4%D1%83%D0%B8%D0%BD%D0%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t-online.org/2699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8555A-C005-45A3-8F28-2B8F42EA0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тему: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97F54C-4465-487E-B0DB-EE9B3D63E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8619" y="383801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ученицы С49134 группы</a:t>
            </a:r>
          </a:p>
          <a:p>
            <a:pPr algn="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Бекетовы Алиса и Маргарита </a:t>
            </a:r>
          </a:p>
        </p:txBody>
      </p:sp>
    </p:spTree>
    <p:extLst>
      <p:ext uri="{BB962C8B-B14F-4D97-AF65-F5344CB8AC3E}">
        <p14:creationId xmlns:p14="http://schemas.microsoft.com/office/powerpoint/2010/main" val="364797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1CB39-0260-41DB-988A-4664177D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C7547-4447-4539-AB40-3D51BEA4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небольшая плата с собственным процессором и памятью. На плате также есть пара десятков контактов, к которым можно подключать все возможные компоненты: лампочки, датчики, моторы, чайники, роутеры, магнитные дверные замки и вообще всё, что работает от электричества.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Что такое Arduino? [База знаний]">
            <a:extLst>
              <a:ext uri="{FF2B5EF4-FFF2-40B4-BE49-F238E27FC236}">
                <a16:creationId xmlns:a16="http://schemas.microsoft.com/office/drawing/2014/main" id="{B7B135EA-A277-4810-8378-01708B88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40379"/>
            <a:ext cx="6019331" cy="43739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74DF7-7371-42AA-8344-3A8A8A4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контактов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97C22-631E-4331-9FD4-D1AF6690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выводов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настроен как вход или выход, используя функции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Выводы работают при напряжении 5 В. Каждый вывод имеет нагрузочный резистор (по умолчанию отключен) 20-50к Ом и может пропускать до 40м А. Некоторые выводы имеют особые функции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241F6C-AD94-4026-8B4B-800E46FE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порты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543B238-03BC-4FB2-8E24-4CD8E8967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100" b="0" i="0" dirty="0">
                <a:effectLst/>
              </a:rPr>
              <a:t>Микроконтроллер в </a:t>
            </a:r>
            <a:r>
              <a:rPr lang="ru-RU" sz="2100" b="0" i="0" dirty="0" err="1">
                <a:effectLst/>
              </a:rPr>
              <a:t>Arduino</a:t>
            </a:r>
            <a:r>
              <a:rPr lang="ru-RU" sz="2100" b="0" i="0" dirty="0">
                <a:effectLst/>
              </a:rPr>
              <a:t> содержит шестиканальный аналого-цифровой преобразователь (АЦП). Разрешение преобразователя составляет 10 бит, что позволяет получать значения от 0 до 1023. Основным применением аналоговых входов </a:t>
            </a:r>
            <a:r>
              <a:rPr lang="ru-RU" sz="2100" b="0" i="0" dirty="0" err="1">
                <a:effectLst/>
              </a:rPr>
              <a:t>Ардуино</a:t>
            </a:r>
            <a:r>
              <a:rPr lang="ru-RU" sz="2100" b="0" i="0" dirty="0">
                <a:effectLst/>
              </a:rPr>
              <a:t> (A0 — A5 в </a:t>
            </a:r>
            <a:r>
              <a:rPr lang="ru-RU" sz="2100" b="0" i="0" dirty="0" err="1">
                <a:effectLst/>
              </a:rPr>
              <a:t>Arduino</a:t>
            </a:r>
            <a:r>
              <a:rPr lang="ru-RU" sz="2100" b="0" i="0" dirty="0">
                <a:effectLst/>
              </a:rPr>
              <a:t> UNO) является снятие значений с аналоговых датчиков.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FF649C6-60E4-4164-9FC1-3111F71AF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1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641EE8-B8AA-4342-B86E-0D29762C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порты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F5B8C0-C25E-46E5-9457-EEC703D7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Последовательная шина: 0 (RX) и 1 (TX). Выводы используются для получения (RX) и передачи (TX) данных TTL. Данные выводы подключены к соответствующим выводам микросхемы последовательной шины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Внешнее прерывание: 2 и 3. Данные выводы могут быть сконфигурированы на вызов прерывания либо на младшем значении, либо на переднем или заднем фронте, или при изменении значения.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ШИМ: 3, 5, 6, 9, 10, и 11. Любой из выводов обеспечивает ШИМ с разрешением 8 бит.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SPI: 10 (SS), 11 (MOSI), 12 (MISO), 13 (SCK). Посредством данных выводов осуществляется связь SPI, для чего используется библиотека SPI.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LED: 13. Встроенный светодиод, подключенный к цифровому выводу 13. Если значение на выводе имеет высокий потенциал, то светодиод горит.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4EBCF-97BA-4A58-A826-E7A0866D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заряженных частиц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E306DE-B53B-4C01-8236-51F9B401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 школы каждому знакомо понятие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электрического тока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Это упорядоченное движение заряженных частиц, а также их взаимодействие. Электрический ток появляется в веществе при наличии в нем свободных заряженных частиц. В различных средах ток создается по разному.</a:t>
            </a: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основных характеристик электричества является -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сила тока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Это скалярная, физическая величина равная отношению количества заряда, прошедшего через проводник за определенный промежуток времени, к величине этого времени.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 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величина, равная работе по перемещению единицы электрического заряда по проводнику из точки A в точку B.</a:t>
            </a:r>
          </a:p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Сопротивление 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физическая величина, характеризующая способность проводника оказывать сопротивление (препятствовать) прохождению электрического тока. Сопротивление зависит от силы тока, ведь согласно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закону Ома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чем выше сопротивление, тем ниже сила тока в проводнике.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0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D2DFA7B-3405-4EF9-BA23-D6B00FDE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6" y="0"/>
            <a:ext cx="10133012" cy="895964"/>
          </a:xfrm>
        </p:spPr>
        <p:txBody>
          <a:bodyPr>
            <a:normAutofit/>
          </a:bodyPr>
          <a:lstStyle/>
          <a:p>
            <a:pPr algn="ctr"/>
            <a:r>
              <a:rPr lang="ru-RU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основных радиоэлементов</a:t>
            </a:r>
            <a:endParaRPr lang="ru-RU" sz="36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0F50245-4880-4B01-B707-DCC21F22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163" y="895964"/>
            <a:ext cx="5384901" cy="4594123"/>
          </a:xfrm>
        </p:spPr>
        <p:txBody>
          <a:bodyPr>
            <a:noAutofit/>
          </a:bodyPr>
          <a:lstStyle/>
          <a:p>
            <a:pPr algn="l" fontAlgn="base"/>
            <a:r>
              <a:rPr lang="ru-RU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Резистор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элемент электрических цепей, обладающий определенным или переменным значением электрического сопротивления.</a:t>
            </a:r>
          </a:p>
          <a:p>
            <a:pPr algn="l" fontAlgn="base"/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резисторы имеют маленькие размеры, основными номиналами для резисторов стали 220 Ом, 1к Ом, 10к Ом.</a:t>
            </a:r>
          </a:p>
          <a:p>
            <a:pPr algn="l" fontAlgn="base"/>
            <a:r>
              <a:rPr lang="ru-RU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Ди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Диод</a:t>
            </a:r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полупроводниковый прибор, пропускающий через себя электрический ток в одну сторону. </a:t>
            </a:r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Анод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это контакт, который подключается к положительному выводу источника питания, а </a:t>
            </a:r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катод 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контакт из которого выходит ток положительного потенциала и далее через элементы схемы попадает на отрицательный электрод источника тока. Ток пропускается только от анода к катоду.</a:t>
            </a:r>
          </a:p>
          <a:p>
            <a:r>
              <a:rPr lang="ru-RU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Светоди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Светодиод</a:t>
            </a:r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диод, который при пропуске тока, излучает свет.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FC31E2-711F-4B0F-91C3-5D31B95290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56" y="1991030"/>
            <a:ext cx="5554648" cy="32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2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2D89A-1058-4FD7-9651-5802BC7E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18085"/>
            <a:ext cx="3932237" cy="741977"/>
          </a:xfrm>
        </p:spPr>
        <p:txBody>
          <a:bodyPr>
            <a:normAutofit/>
          </a:bodyPr>
          <a:lstStyle/>
          <a:p>
            <a:r>
              <a:rPr lang="ru-RU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Макетная плата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AF6841-A204-460C-A7D5-BB754BFF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14052"/>
            <a:ext cx="4189412" cy="4855036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акетная плата состоит из пластмассового основания в котором имеется набор токопроводящих пластин. Под цифрой </a:t>
            </a:r>
            <a:r>
              <a:rPr lang="ru-RU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происходит соединение по сплошной линии.  Под цифрой </a:t>
            </a:r>
            <a:r>
              <a:rPr lang="ru-RU" sz="24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показан пример, по какому принципу соединяется контакты, а именно столбцами, у каждого столбца есть своя нумерация и столбцы не соединены между собой.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 цифрой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происходит разрыв контактов, между столбцами </a:t>
            </a:r>
            <a:r>
              <a:rPr lang="ru-RU" sz="24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D4D4DC-CF6F-46DD-A2B7-6C2619BF6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78" y="1500090"/>
            <a:ext cx="6386531" cy="38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2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B518B-69CC-4254-96CC-3AF279C4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6B718-865B-4F96-9D60-CCA150F3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https://xn--18-6kcdusowgbt1a4b.xn--p1ai/%D0%B0%D0%BD%D0%B0%D0%BB%D0%BE%D0%B3%D0%BE%D0%B2%D1%8B%D0%B5-%D0%BF%D0%BE%D1%80%D1%82%D1%8B-%D0%BD%D0%B0-%D0%B0%D1%80%D0%B4%D1%83%D0%B8%D0%BD%D0%BE/</a:t>
            </a:r>
            <a:endParaRPr lang="ru-RU" dirty="0"/>
          </a:p>
          <a:p>
            <a:r>
              <a:rPr lang="en-US" dirty="0">
                <a:hlinkClick r:id="rId3"/>
              </a:rPr>
              <a:t>https://amperka.ru/page/what-is-arduino</a:t>
            </a:r>
            <a:endParaRPr lang="ru-RU" dirty="0"/>
          </a:p>
          <a:p>
            <a:r>
              <a:rPr lang="en-US" dirty="0">
                <a:hlinkClick r:id="rId4"/>
              </a:rPr>
              <a:t>https://ppt-online.org/269990</a:t>
            </a:r>
            <a:endParaRPr lang="ru-RU" dirty="0"/>
          </a:p>
          <a:p>
            <a:r>
              <a:rPr lang="en-US" dirty="0"/>
              <a:t>https://robolab.fandom.com/ru/wiki/%D0%A3%D1%80%D0%BE%D0%BA_%E2%84%9602._%D0%9F%D0%BE%D0%BD%D1%8F%D1%82%D0%B8%D0%B5_%D1%8D%D0%BB%D0%B5%D0%BA%D1%82%D1%80%D0%B8%D1%87%D0%B5%D1%81%D1%82%D0%B2%D0%B0._%D0%9F%D0%B5%D1%80%D0%B2%D1%8B%D0%B9_%D0%BF%D1%80%D0%BE%D0%B5%D0%BA%D1%82_%D0%BD%D0%B0_Arduin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5646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939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powerpointbase.com-939</Template>
  <TotalTime>95</TotalTime>
  <Words>883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powerpointbase.com-939</vt:lpstr>
      <vt:lpstr>Презентация на тему: «Arduino»</vt:lpstr>
      <vt:lpstr>Что такое Arduino?</vt:lpstr>
      <vt:lpstr>Назначение контактов</vt:lpstr>
      <vt:lpstr>Аналоговые порты</vt:lpstr>
      <vt:lpstr>Цифровые порты</vt:lpstr>
      <vt:lpstr>Движение заряженных частиц</vt:lpstr>
      <vt:lpstr>Перечень основных радиоэлементов</vt:lpstr>
      <vt:lpstr>Макетная плата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«Arduino»</dc:title>
  <dc:creator>Аліса Бекетова</dc:creator>
  <cp:lastModifiedBy>Аліса Бекетова</cp:lastModifiedBy>
  <cp:revision>19</cp:revision>
  <dcterms:created xsi:type="dcterms:W3CDTF">2022-02-08T23:51:17Z</dcterms:created>
  <dcterms:modified xsi:type="dcterms:W3CDTF">2022-02-09T01:40:35Z</dcterms:modified>
</cp:coreProperties>
</file>