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uk-UA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E35410-317E-48DD-B4FC-785C936DD6F8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CE0053-8FE7-47ED-9381-DB59879A4A50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-1467544"/>
            <a:ext cx="4986136" cy="5000600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Новейшая разработка — русский робот в виде слона, «боевой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слонопотам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 предназначенный для обучения ребятишек основам робототехники в школах.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Содержимое 4" descr="83886779_479466649379504_4916720806312017920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3429000"/>
            <a:ext cx="4039705" cy="3240359"/>
          </a:xfrm>
        </p:spPr>
      </p:pic>
      <p:pic>
        <p:nvPicPr>
          <p:cNvPr id="7" name="Рисунок 6" descr="83324073_591292238391878_61532355342788198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484784"/>
            <a:ext cx="4533503" cy="30202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5904656" cy="3888432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Ученики 50 гимназии г.Минска с помощью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Leg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Mindstorm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собрали робота-охранника, который приветствовал каждого входящего в учебное заведение. На первый взгляд все просто, но ребята сделали так, чтобы модель с помощью датчика расстояния реагировала на приближение и отдаление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82714037_172342023989032_7935833853325737984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3573016"/>
            <a:ext cx="4392488" cy="2926264"/>
          </a:xfrm>
        </p:spPr>
      </p:pic>
      <p:pic>
        <p:nvPicPr>
          <p:cNvPr id="5" name="Рисунок 4" descr="83583944_2675719389352066_635219625213375283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924944"/>
            <a:ext cx="2430016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0" y="228600"/>
            <a:ext cx="4194048" cy="6629400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Минские и российские учащиеся не остановились на изобретении шагающего и умеющего поднимать хоботом пластиковые «бревна» механического слона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балансирующего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краю стола «гуманоида»! Продумали, как соорудить и запрограммировать собственного робота-сборщика,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трансформера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модель автомобиля. Но и «вырастили» целую команду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робофутболистов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! Которые умеют сами заправляться, забивать мяч в ворота соперника. Программа этих роботов работает так, что после начала матча вмешаться в программу роботов уже невозможно, поэтому ребята до последнего момента стараются отладить программы и улучшить конструкцию. По ходу соревнований зрители переживают и кричат не меньше болельщиков, 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робофутбол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подает все надежды на выход такого вида спорта в широкий прокат.</a:t>
            </a:r>
            <a:endParaRPr lang="uk-UA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82692650_477542262911638_3073594711458447360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3555554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2480320"/>
          </a:xfrm>
        </p:spPr>
        <p:txBody>
          <a:bodyPr>
            <a:no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Винахідник зібрав його з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робототехнічного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набору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Mindstorms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Ev3.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У майбутньому механічний помічник замінить тростини та полегшить життя людей з порушенням зору. Завдяки навушникам та мікрофону робот «чує» команди власника, підказує, як спуститися по сходам. Вмонтований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GPS-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навігатор веде користувача запрограмованими маршрутами. У «поводиря» можна навіть поцікавитися погодою та зарядом батареї. Крім того, він оснащений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світлодіодами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 аби бути помітним.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82995016_465673497716549_7507781589946859520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852936"/>
            <a:ext cx="4408879" cy="2937183"/>
          </a:xfrm>
        </p:spPr>
      </p:pic>
      <p:pic>
        <p:nvPicPr>
          <p:cNvPr id="5" name="Рисунок 4" descr="82575631_225372985126051_5442754476442124288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005064"/>
            <a:ext cx="3960440" cy="26384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255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Обычная</vt:lpstr>
      <vt:lpstr>Новейшая разработка — русский робот в виде слона, «боевой слонопотам» предназначенный для обучения ребятишек основам робототехники в школах.  </vt:lpstr>
      <vt:lpstr>Ученики 50 гимназии г.Минска с помощью Lego Mindstorm EV3 собрали робота-охранника, который приветствовал каждого входящего в учебное заведение. На первый взгляд все просто, но ребята сделали так, чтобы модель с помощью датчика расстояния реагировала на приближение и отдаление человека.  </vt:lpstr>
      <vt:lpstr>Минские и российские учащиеся не остановились на изобретении шагающего и умеющего поднимать хоботом пластиковые «бревна» механического слона и балансирующего на краю стола «гуманоида»! Продумали, как соорудить и запрограммировать собственного робота-сборщика, трансформера и модель автомобиля. Но и «вырастили» целую команду робофутболистов! Которые умеют сами заправляться, забивать мяч в ворота соперника. Программа этих роботов работает так, что после начала матча вмешаться в программу роботов уже невозможно, поэтому ребята до последнего момента стараются отладить программы и улучшить конструкцию. По ходу соревнований зрители переживают и кричат не меньше болельщиков, а робофутбол подает все надежды на выход такого вида спорта в широкий прокат.</vt:lpstr>
      <vt:lpstr>Винахідник зібрав його з робототехнічного набору Lego Mindstorms Ev3. У майбутньому механічний помічник замінить тростини та полегшить життя людей з порушенням зору. Завдяки навушникам та мікрофону робот «чує» команди власника, підказує, як спуститися по сходам. Вмонтований GPS-навігатор веде користувача запрограмованими маршрутами. У «поводиря» можна навіть поцікавитися погодою та зарядом батареї. Крім того, він оснащений світлодіодами, аби бути помітним.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</cp:revision>
  <dcterms:created xsi:type="dcterms:W3CDTF">2020-01-21T18:18:46Z</dcterms:created>
  <dcterms:modified xsi:type="dcterms:W3CDTF">2020-01-21T20:19:26Z</dcterms:modified>
</cp:coreProperties>
</file>