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F5ABCF2-DEA1-4BDF-A880-BC360CD7D507}" type="datetimeFigureOut">
              <a:rPr lang="ru-RU" smtClean="0"/>
              <a:t>06.06.2020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3107698-B8C2-4398-AECE-A208A6457C0C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295232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Arial Black" pitchFamily="34" charset="0"/>
              </a:rPr>
              <a:t>Интернет — неотъемлемая часть современного мира. Мы не можем отказаться от ежедневного просмотра новостной ленты или серии любимого сериала, удобных карт, быстрых ответов на вопросы, информации, которая доступна всегда. Уже сейчас, в 2020 году, Сеть выполняет огромное количество различных функций. Их не только сложно перечислить, их даже трудно представить. А каким будет Интернет в будущем, через 5-10 лет?</a:t>
            </a:r>
          </a:p>
        </p:txBody>
      </p:sp>
      <p:pic>
        <p:nvPicPr>
          <p:cNvPr id="4" name="Содержимое 3" descr="unname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07704" y="2996952"/>
            <a:ext cx="4875080" cy="3656310"/>
          </a:xfrm>
        </p:spPr>
      </p:pic>
    </p:spTree>
  </p:cSld>
  <p:clrMapOvr>
    <a:masterClrMapping/>
  </p:clrMapOvr>
  <p:transition spd="med" advTm="10000">
    <p:dissolve/>
    <p:sndAc>
      <p:stSnd>
        <p:snd r:embed="rId2" name="wind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2714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ИНТЕРНЕТ КАК ВСЕОБЩЕЕ БЛАГО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 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Прогнозируется, что уже к 2025 году Интернет: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 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Уподобится электричеству, то есть станет общедоступен, практически незаметен и будет восприниматься как должное.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Повседневная жизнь человека станет все более связанной с </a:t>
            </a:r>
            <a:r>
              <a:rPr lang="ru-RU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девайсами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, камерами, приложениями.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Технологии дополненной реальности уже есть (вспомним Google-очки), они будут преобразовываться в более портативные, станут встраиваемыми в человеческое тело. При этом обмен или передача информации окажется элементарной, незаметной, сродни телепатии.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Глобальная сеть сделает более прозрачной жизнь людей на разных континентах, будут расти транснациональные связи, общение. В связи с этим границы будут становиться менее очевидными, во всяком случае, в сознании. Поспособствует этому распространение глобального Интернета — </a:t>
            </a:r>
            <a:r>
              <a:rPr lang="ru-RU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Ubernet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.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Поведение человека, его здоровье, социальную жизнь, взаимоотношения станет очень просто контролировать, он сам будет знать о себе гораздо больше.</a:t>
            </a:r>
            <a:b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Сеть, безусловно, будет развиваться и далее, в том числе, по перспективным программам по ее улучшению. </a:t>
            </a:r>
            <a:r>
              <a:rPr lang="ru-RU" sz="1200" dirty="0" smtClean="0">
                <a:solidFill>
                  <a:srgbClr val="FFFF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200" dirty="0" smtClean="0">
                <a:solidFill>
                  <a:srgbClr val="FFFF00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ru-RU" sz="1200" dirty="0">
              <a:solidFill>
                <a:srgbClr val="FFFF00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 advTm="10000">
    <p:wheel/>
    <p:sndAc>
      <p:stSnd>
        <p:snd r:embed="rId2" name="explode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загружено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27584" y="722327"/>
            <a:ext cx="7344816" cy="5082937"/>
          </a:xfrm>
        </p:spPr>
      </p:pic>
    </p:spTree>
  </p:cSld>
  <p:clrMapOvr>
    <a:masterClrMapping/>
  </p:clrMapOvr>
  <p:transition spd="med" advTm="10000">
    <p:newsflash/>
    <p:sndAc>
      <p:stSnd>
        <p:snd r:embed="rId2" name="push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2"/>
          <p:cNvSpPr>
            <a:spLocks noGrp="1"/>
          </p:cNvSpPr>
          <p:nvPr>
            <p:ph type="title"/>
          </p:nvPr>
        </p:nvSpPr>
        <p:spPr>
          <a:xfrm>
            <a:off x="395536" y="534988"/>
            <a:ext cx="8435975" cy="6323012"/>
          </a:xfrm>
        </p:spPr>
        <p:txBody>
          <a:bodyPr>
            <a:normAutofit fontScale="90000"/>
          </a:bodyPr>
          <a:lstStyle/>
          <a:p>
            <a:r>
              <a:rPr lang="ru-RU" sz="2000" dirty="0" smtClean="0">
                <a:latin typeface="Arial Black" pitchFamily="34" charset="0"/>
              </a:rPr>
              <a:t>Обратная сторона медали: уже скоро «паутина» может встретиться с рядом трудностей. Назовем основные: </a:t>
            </a:r>
            <a:br>
              <a:rPr lang="ru-RU" sz="2000" dirty="0" smtClean="0">
                <a:latin typeface="Arial Black" pitchFamily="34" charset="0"/>
              </a:rPr>
            </a:br>
            <a:r>
              <a:rPr lang="ru-RU" sz="2000" dirty="0" smtClean="0">
                <a:latin typeface="Arial Black" pitchFamily="34" charset="0"/>
              </a:rPr>
              <a:t>Секретность. Уже сейчас власти эффективно отслеживают деятельность отдельных лиц в виртуальном пространстве. Отдельные площадки пытаются с этим справляться, но они не в состоянии дать стопроцентную гарантию. Анонимность становится все более недопустимой.</a:t>
            </a:r>
            <a:br>
              <a:rPr lang="ru-RU" sz="2000" dirty="0" smtClean="0">
                <a:latin typeface="Arial Black" pitchFamily="34" charset="0"/>
              </a:rPr>
            </a:br>
            <a:r>
              <a:rPr lang="ru-RU" sz="2000" dirty="0" smtClean="0">
                <a:latin typeface="Arial Black" pitchFamily="34" charset="0"/>
              </a:rPr>
              <a:t>Качественная, достоверная информация. Интернет — это мгновенный ответ на любой вопрос, но уже создается ощущение, будто он скоро лопнет от переизбытка, подобно гигантскому мыльному пузырю. Из-за неконтролируемого потока информации найти что-либо стоящее довольно трудно. А Сеть просто не успевает отсеивать некачественный </a:t>
            </a:r>
            <a:r>
              <a:rPr lang="ru-RU" sz="2000" dirty="0" err="1" smtClean="0">
                <a:latin typeface="Arial Black" pitchFamily="34" charset="0"/>
              </a:rPr>
              <a:t>контент</a:t>
            </a:r>
            <a:r>
              <a:rPr lang="ru-RU" sz="2000" dirty="0" smtClean="0">
                <a:latin typeface="Arial Black" pitchFamily="34" charset="0"/>
              </a:rPr>
              <a:t>. В будущем придется это как-то исправлять.</a:t>
            </a:r>
            <a:br>
              <a:rPr lang="ru-RU" sz="2000" dirty="0" smtClean="0">
                <a:latin typeface="Arial Black" pitchFamily="34" charset="0"/>
              </a:rPr>
            </a:br>
            <a:r>
              <a:rPr lang="ru-RU" sz="2000" dirty="0" smtClean="0">
                <a:latin typeface="Arial Black" pitchFamily="34" charset="0"/>
              </a:rPr>
              <a:t>Жажда наживы. Без денег в современном мире не выжить. Тенденция зарабатывать на всем и за счет всех проникла в Интернет давно, а распространяется все стремительнее. Платные сайты, платные подписки, услуги и сервисы </a:t>
            </a:r>
            <a:r>
              <a:rPr lang="ru-RU" sz="2000" dirty="0" err="1" smtClean="0">
                <a:latin typeface="Arial Black" pitchFamily="34" charset="0"/>
              </a:rPr>
              <a:t>соцсетей</a:t>
            </a:r>
            <a:r>
              <a:rPr lang="ru-RU" sz="2000" dirty="0" smtClean="0">
                <a:latin typeface="Arial Black" pitchFamily="34" charset="0"/>
              </a:rPr>
              <a:t>, не говоря уже постоянно растущей в цене рекламе. Это отрицательно влияет на пребывание пользователей в Сети.</a:t>
            </a:r>
            <a:br>
              <a:rPr lang="ru-RU" sz="2000" dirty="0" smtClean="0">
                <a:latin typeface="Arial Black" pitchFamily="34" charset="0"/>
              </a:rPr>
            </a:br>
            <a:r>
              <a:rPr lang="ru-RU" sz="2000" dirty="0" smtClean="0">
                <a:latin typeface="Arial Black" pitchFamily="34" charset="0"/>
              </a:rPr>
              <a:t>Платные высокоскоростные каналы. Все готовы смотреть видео без сбоев и в хорошем качестве, даже за плату.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ransition spd="med" advTm="10000">
    <p:randomBar/>
    <p:sndAc>
      <p:stSnd>
        <p:snd r:embed="rId2" name="arrow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25_virus_850_d_85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332656"/>
            <a:ext cx="8640960" cy="6336704"/>
          </a:xfrm>
        </p:spPr>
      </p:pic>
    </p:spTree>
  </p:cSld>
  <p:clrMapOvr>
    <a:masterClrMapping/>
  </p:clrMapOvr>
  <p:transition spd="med" advTm="10000">
    <p:comb dir="vert"/>
    <p:sndAc>
      <p:stSnd>
        <p:snd r:embed="rId2" name="breeze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522514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Arial Black" pitchFamily="34" charset="0"/>
              </a:rPr>
              <a:t>Несмотря на все проблемы, за Всемирной сетью — огромное будущее. Возможно, оно не столь красочно, как хотелось бы. Но мир развивается каждую минуту, а такая вещь, как виртуальная сеть, точно не сможет устоять на месте. Равные возможности по доступу к </a:t>
            </a:r>
            <a:r>
              <a:rPr lang="ru-RU" sz="2000" dirty="0" err="1" smtClean="0">
                <a:latin typeface="Arial Black" pitchFamily="34" charset="0"/>
              </a:rPr>
              <a:t>контенту</a:t>
            </a:r>
            <a:r>
              <a:rPr lang="ru-RU" sz="2000" dirty="0" smtClean="0">
                <a:latin typeface="Arial Black" pitchFamily="34" charset="0"/>
              </a:rPr>
              <a:t> для всех желающих? Это произойдет вряд ли. Дополненная реальность, голографическая связь и тотальный контроль — весьма вероятно. К тому же, будущий Интернет вполне может оказаться рассредоточен между несколькими корпорациям. Мы их знаем: это те, кто в последнее время скупают наиболее успешные технологические проекты и web-ресурсы — </a:t>
            </a:r>
            <a:r>
              <a:rPr lang="ru-RU" sz="2000" dirty="0" err="1" smtClean="0">
                <a:latin typeface="Arial Black" pitchFamily="34" charset="0"/>
              </a:rPr>
              <a:t>Гугл</a:t>
            </a:r>
            <a:r>
              <a:rPr lang="ru-RU" sz="2000" dirty="0" smtClean="0">
                <a:latin typeface="Arial Black" pitchFamily="34" charset="0"/>
              </a:rPr>
              <a:t>, </a:t>
            </a:r>
            <a:r>
              <a:rPr lang="ru-RU" sz="2000" dirty="0" err="1" smtClean="0">
                <a:latin typeface="Arial Black" pitchFamily="34" charset="0"/>
              </a:rPr>
              <a:t>Фейсбук</a:t>
            </a:r>
            <a:r>
              <a:rPr lang="ru-RU" sz="2000" dirty="0" smtClean="0">
                <a:latin typeface="Arial Black" pitchFamily="34" charset="0"/>
              </a:rPr>
              <a:t>, </a:t>
            </a:r>
            <a:r>
              <a:rPr lang="ru-RU" sz="2000" dirty="0" err="1" smtClean="0">
                <a:latin typeface="Arial Black" pitchFamily="34" charset="0"/>
              </a:rPr>
              <a:t>Microsoft</a:t>
            </a:r>
            <a:r>
              <a:rPr lang="ru-RU" sz="2000" dirty="0" smtClean="0">
                <a:latin typeface="Arial Black" pitchFamily="34" charset="0"/>
              </a:rPr>
              <a:t>, </a:t>
            </a:r>
            <a:r>
              <a:rPr lang="ru-RU" sz="2000" dirty="0" err="1" smtClean="0">
                <a:latin typeface="Arial Black" pitchFamily="34" charset="0"/>
              </a:rPr>
              <a:t>Apple</a:t>
            </a:r>
            <a:r>
              <a:rPr lang="ru-RU" sz="2000" dirty="0" smtClean="0">
                <a:latin typeface="Arial Black" pitchFamily="34" charset="0"/>
              </a:rPr>
              <a:t>, </a:t>
            </a:r>
            <a:r>
              <a:rPr lang="ru-RU" sz="2000" dirty="0" err="1" smtClean="0">
                <a:latin typeface="Arial Black" pitchFamily="34" charset="0"/>
              </a:rPr>
              <a:t>Amazon</a:t>
            </a:r>
            <a:r>
              <a:rPr lang="ru-RU" sz="2000" dirty="0" smtClean="0">
                <a:latin typeface="Arial Black" pitchFamily="34" charset="0"/>
              </a:rPr>
              <a:t>.</a:t>
            </a: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/>
          </a:p>
        </p:txBody>
      </p:sp>
      <p:pic>
        <p:nvPicPr>
          <p:cNvPr id="4" name="Содержимое 3" descr="kapitalizatsiya-amazon-apple-facebook-i-google-sokratilas-na-33-mlrd1563976939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51720" y="4365104"/>
            <a:ext cx="5089748" cy="2304256"/>
          </a:xfrm>
        </p:spPr>
      </p:pic>
    </p:spTree>
  </p:cSld>
  <p:clrMapOvr>
    <a:masterClrMapping/>
  </p:clrMapOvr>
  <p:transition spd="med" advTm="10000">
    <p:wedge/>
    <p:sndAc>
      <p:stSnd>
        <p:snd r:embed="rId2" name="voltage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</TotalTime>
  <Words>207</Words>
  <Application>Microsoft Office PowerPoint</Application>
  <PresentationFormat>Экран (4:3)</PresentationFormat>
  <Paragraphs>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Апекс</vt:lpstr>
      <vt:lpstr>Интернет — неотъемлемая часть современного мира. Мы не можем отказаться от ежедневного просмотра новостной ленты или серии любимого сериала, удобных карт, быстрых ответов на вопросы, информации, которая доступна всегда. Уже сейчас, в 2020 году, Сеть выполняет огромное количество различных функций. Их не только сложно перечислить, их даже трудно представить. А каким будет Интернет в будущем, через 5-10 лет?</vt:lpstr>
      <vt:lpstr>ИНТЕРНЕТ КАК ВСЕОБЩЕЕ БЛАГО   Прогнозируется, что уже к 2025 году Интернет:   Уподобится электричеству, то есть станет общедоступен, практически незаметен и будет восприниматься как должное. Повседневная жизнь человека станет все более связанной с девайсами, камерами, приложениями. Технологии дополненной реальности уже есть (вспомним Google-очки), они будут преобразовываться в более портативные, станут встраиваемыми в человеческое тело. При этом обмен или передача информации окажется элементарной, незаметной, сродни телепатии. Глобальная сеть сделает более прозрачной жизнь людей на разных континентах, будут расти транснациональные связи, общение. В связи с этим границы будут становиться менее очевидными, во всяком случае, в сознании. Поспособствует этому распространение глобального Интернета — Ubernet. Поведение человека, его здоровье, социальную жизнь, взаимоотношения станет очень просто контролировать, он сам будет знать о себе гораздо больше. Сеть, безусловно, будет развиваться и далее, в том числе, по перспективным программам по ее улучшению.  </vt:lpstr>
      <vt:lpstr>Слайд 3</vt:lpstr>
      <vt:lpstr>Обратная сторона медали: уже скоро «паутина» может встретиться с рядом трудностей. Назовем основные:  Секретность. Уже сейчас власти эффективно отслеживают деятельность отдельных лиц в виртуальном пространстве. Отдельные площадки пытаются с этим справляться, но они не в состоянии дать стопроцентную гарантию. Анонимность становится все более недопустимой. Качественная, достоверная информация. Интернет — это мгновенный ответ на любой вопрос, но уже создается ощущение, будто он скоро лопнет от переизбытка, подобно гигантскому мыльному пузырю. Из-за неконтролируемого потока информации найти что-либо стоящее довольно трудно. А Сеть просто не успевает отсеивать некачественный контент. В будущем придется это как-то исправлять. Жажда наживы. Без денег в современном мире не выжить. Тенденция зарабатывать на всем и за счет всех проникла в Интернет давно, а распространяется все стремительнее. Платные сайты, платные подписки, услуги и сервисы соцсетей, не говоря уже постоянно растущей в цене рекламе. Это отрицательно влияет на пребывание пользователей в Сети. Платные высокоскоростные каналы. Все готовы смотреть видео без сбоев и в хорошем качестве, даже за плату.  </vt:lpstr>
      <vt:lpstr>Слайд 5</vt:lpstr>
      <vt:lpstr>Несмотря на все проблемы, за Всемирной сетью — огромное будущее. Возможно, оно не столь красочно, как хотелось бы. Но мир развивается каждую минуту, а такая вещь, как виртуальная сеть, точно не сможет устоять на месте. Равные возможности по доступу к контенту для всех желающих? Это произойдет вряд ли. Дополненная реальность, голографическая связь и тотальный контроль — весьма вероятно. К тому же, будущий Интернет вполне может оказаться рассредоточен между несколькими корпорациям. Мы их знаем: это те, кто в последнее время скупают наиболее успешные технологические проекты и web-ресурсы — Гугл, Фейсбук, Microsoft, Apple, Amazon.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— неотъемлемая часть современного мира. Мы не можем отказаться от ежедневного просмотра новостной ленты или серии любимого сериала, удобных карт, быстрых ответов на вопросы, информации, которая доступна всегда. Уже сейчас, в 2020 году, Сеть выполняет огромное количество различных функций. Их не только сложно перечислить, их даже трудно представить. А каким будет Интернет в будущем, через 5-10 лет?</dc:title>
  <dc:creator>user</dc:creator>
  <cp:lastModifiedBy>user</cp:lastModifiedBy>
  <cp:revision>4</cp:revision>
  <dcterms:created xsi:type="dcterms:W3CDTF">2020-06-06T11:27:09Z</dcterms:created>
  <dcterms:modified xsi:type="dcterms:W3CDTF">2020-06-06T11:57:07Z</dcterms:modified>
</cp:coreProperties>
</file>