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-1-5-21-3923863866-1712594638-2548120440-1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02AC8-0E5C-4EE3-8157-F780491062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89577-F8B5-4054-9C5C-0B343F8B1A5D}">
      <dgm:prSet custT="1"/>
      <dgm:spPr/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 проекта: создание фотосалона в г. Днепр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EB1162-4F07-4F16-8445-5A93EBFE2795}" type="parTrans" cxnId="{F0F0887D-636C-4893-9553-CA30EA6E71DD}">
      <dgm:prSet/>
      <dgm:spPr/>
      <dgm:t>
        <a:bodyPr/>
        <a:lstStyle/>
        <a:p>
          <a:endParaRPr lang="en-US"/>
        </a:p>
      </dgm:t>
    </dgm:pt>
    <dgm:pt modelId="{6162688E-72FE-4560-A750-8721532A282A}" type="sibTrans" cxnId="{F0F0887D-636C-4893-9553-CA30EA6E71DD}">
      <dgm:prSet/>
      <dgm:spPr/>
      <dgm:t>
        <a:bodyPr/>
        <a:lstStyle/>
        <a:p>
          <a:endParaRPr lang="en-US"/>
        </a:p>
      </dgm:t>
    </dgm:pt>
    <dgm:pt modelId="{F04603A1-1F7C-4D26-9DFE-D79ABD7E3C1B}">
      <dgm:prSet custT="1"/>
      <dgm:spPr/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Основная задача проекта: 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94BA05-13E0-46E5-83FC-F52F15D74F8A}" type="parTrans" cxnId="{92245AC9-615D-4CD3-BD53-C028A9DAB368}">
      <dgm:prSet/>
      <dgm:spPr/>
      <dgm:t>
        <a:bodyPr/>
        <a:lstStyle/>
        <a:p>
          <a:endParaRPr lang="en-US"/>
        </a:p>
      </dgm:t>
    </dgm:pt>
    <dgm:pt modelId="{83A98AF4-DFBA-4C1B-B6CB-7F5C26CF90C2}" type="sibTrans" cxnId="{92245AC9-615D-4CD3-BD53-C028A9DAB368}">
      <dgm:prSet/>
      <dgm:spPr/>
      <dgm:t>
        <a:bodyPr/>
        <a:lstStyle/>
        <a:p>
          <a:endParaRPr lang="en-US"/>
        </a:p>
      </dgm:t>
    </dgm:pt>
    <dgm:pt modelId="{EB16D869-7DC2-4BD4-9515-1DF1194C240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решение проблемы печати фотографий на собственной технике;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8D06AB-A763-4E4C-AAEF-173C1AA28F8A}" type="parTrans" cxnId="{AAA62F5F-21B4-4C6D-BF34-4DBEDDDFB5C0}">
      <dgm:prSet/>
      <dgm:spPr/>
      <dgm:t>
        <a:bodyPr/>
        <a:lstStyle/>
        <a:p>
          <a:endParaRPr lang="en-US"/>
        </a:p>
      </dgm:t>
    </dgm:pt>
    <dgm:pt modelId="{4065CFBC-D527-4367-9AEA-0BE1C4320695}" type="sibTrans" cxnId="{AAA62F5F-21B4-4C6D-BF34-4DBEDDDFB5C0}">
      <dgm:prSet/>
      <dgm:spPr/>
      <dgm:t>
        <a:bodyPr/>
        <a:lstStyle/>
        <a:p>
          <a:endParaRPr lang="en-US"/>
        </a:p>
      </dgm:t>
    </dgm:pt>
    <dgm:pt modelId="{2CFE49EE-59AD-45B0-9DFB-F1A1B7E326C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студийных съемках в уникальных интерьерах;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337A4-DD59-4A08-911B-E0845CFA080C}" type="parTrans" cxnId="{93E79DA8-266A-48BB-8C51-8FC5A56BE092}">
      <dgm:prSet/>
      <dgm:spPr/>
      <dgm:t>
        <a:bodyPr/>
        <a:lstStyle/>
        <a:p>
          <a:endParaRPr lang="en-US"/>
        </a:p>
      </dgm:t>
    </dgm:pt>
    <dgm:pt modelId="{F57CD349-43A3-4F58-93BA-F454B5FC48A3}" type="sibTrans" cxnId="{93E79DA8-266A-48BB-8C51-8FC5A56BE092}">
      <dgm:prSet/>
      <dgm:spPr/>
      <dgm:t>
        <a:bodyPr/>
        <a:lstStyle/>
        <a:p>
          <a:endParaRPr lang="en-US"/>
        </a:p>
      </dgm:t>
    </dgm:pt>
    <dgm:pt modelId="{20DFEA24-A88F-4D7D-B280-F3942D724AC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</a:t>
          </a:r>
          <a:r>
            <a:rPr lang="ru-RU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фотокоррекции</a:t>
          </a: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печати и т.д. без задержек;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DF9AF8-1B3C-4AEF-BCC2-2689C0F35F16}" type="parTrans" cxnId="{37ED2961-715F-4D9E-A734-F9FAF1167268}">
      <dgm:prSet/>
      <dgm:spPr/>
      <dgm:t>
        <a:bodyPr/>
        <a:lstStyle/>
        <a:p>
          <a:endParaRPr lang="en-US"/>
        </a:p>
      </dgm:t>
    </dgm:pt>
    <dgm:pt modelId="{7D920181-CC24-4C36-9FB8-011C4C6D9E08}" type="sibTrans" cxnId="{37ED2961-715F-4D9E-A734-F9FAF1167268}">
      <dgm:prSet/>
      <dgm:spPr/>
      <dgm:t>
        <a:bodyPr/>
        <a:lstStyle/>
        <a:p>
          <a:endParaRPr lang="en-US"/>
        </a:p>
      </dgm:t>
    </dgm:pt>
    <dgm:pt modelId="{B9659769-B9B4-45BD-9B62-AD8950714EA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продажа сопутствующих товаров (фоторамок, нанесение фото на кружки, футболки и т.д.);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2BEE8D-A09B-45B5-9759-4F275C15A5FE}" type="parTrans" cxnId="{F0511535-89CF-47D8-9EC4-19F9890ED22A}">
      <dgm:prSet/>
      <dgm:spPr/>
      <dgm:t>
        <a:bodyPr/>
        <a:lstStyle/>
        <a:p>
          <a:endParaRPr lang="en-US"/>
        </a:p>
      </dgm:t>
    </dgm:pt>
    <dgm:pt modelId="{1E712267-1845-4B81-94AC-E832E6E5C825}" type="sibTrans" cxnId="{F0511535-89CF-47D8-9EC4-19F9890ED22A}">
      <dgm:prSet/>
      <dgm:spPr/>
      <dgm:t>
        <a:bodyPr/>
        <a:lstStyle/>
        <a:p>
          <a:endParaRPr lang="en-US"/>
        </a:p>
      </dgm:t>
    </dgm:pt>
    <dgm:pt modelId="{420612D7-6FDD-47DF-B267-C7B5F9ACE3A5}" type="pres">
      <dgm:prSet presAssocID="{3BF02AC8-0E5C-4EE3-8157-F7804910627E}" presName="linear" presStyleCnt="0">
        <dgm:presLayoutVars>
          <dgm:animLvl val="lvl"/>
          <dgm:resizeHandles val="exact"/>
        </dgm:presLayoutVars>
      </dgm:prSet>
      <dgm:spPr/>
    </dgm:pt>
    <dgm:pt modelId="{3FA0FDDF-D77E-444C-A3E2-ABE4DBFC853F}" type="pres">
      <dgm:prSet presAssocID="{EA689577-F8B5-4054-9C5C-0B343F8B1A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D66B8B-0DB4-44D5-A81C-F37F6F46708E}" type="pres">
      <dgm:prSet presAssocID="{6162688E-72FE-4560-A750-8721532A282A}" presName="spacer" presStyleCnt="0"/>
      <dgm:spPr/>
    </dgm:pt>
    <dgm:pt modelId="{7D6BB6C4-CEC6-4FA7-9643-CDA93B3444D5}" type="pres">
      <dgm:prSet presAssocID="{F04603A1-1F7C-4D26-9DFE-D79ABD7E3C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16586F-E604-413B-B39B-66FAA5319E09}" type="pres">
      <dgm:prSet presAssocID="{F04603A1-1F7C-4D26-9DFE-D79ABD7E3C1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066602-CC5C-4F5A-95AC-8BC53AC3EF36}" type="presOf" srcId="{3BF02AC8-0E5C-4EE3-8157-F7804910627E}" destId="{420612D7-6FDD-47DF-B267-C7B5F9ACE3A5}" srcOrd="0" destOrd="0" presId="urn:microsoft.com/office/officeart/2005/8/layout/vList2"/>
    <dgm:cxn modelId="{C83D0C21-1ED9-4BCF-A788-674DF9ABAAC0}" type="presOf" srcId="{F04603A1-1F7C-4D26-9DFE-D79ABD7E3C1B}" destId="{7D6BB6C4-CEC6-4FA7-9643-CDA93B3444D5}" srcOrd="0" destOrd="0" presId="urn:microsoft.com/office/officeart/2005/8/layout/vList2"/>
    <dgm:cxn modelId="{F0511535-89CF-47D8-9EC4-19F9890ED22A}" srcId="{F04603A1-1F7C-4D26-9DFE-D79ABD7E3C1B}" destId="{B9659769-B9B4-45BD-9B62-AD8950714EAC}" srcOrd="3" destOrd="0" parTransId="{4B2BEE8D-A09B-45B5-9759-4F275C15A5FE}" sibTransId="{1E712267-1845-4B81-94AC-E832E6E5C825}"/>
    <dgm:cxn modelId="{AAA62F5F-21B4-4C6D-BF34-4DBEDDDFB5C0}" srcId="{F04603A1-1F7C-4D26-9DFE-D79ABD7E3C1B}" destId="{EB16D869-7DC2-4BD4-9515-1DF1194C2408}" srcOrd="0" destOrd="0" parTransId="{6C8D06AB-A763-4E4C-AAEF-173C1AA28F8A}" sibTransId="{4065CFBC-D527-4367-9AEA-0BE1C4320695}"/>
    <dgm:cxn modelId="{37ED2961-715F-4D9E-A734-F9FAF1167268}" srcId="{F04603A1-1F7C-4D26-9DFE-D79ABD7E3C1B}" destId="{20DFEA24-A88F-4D7D-B280-F3942D724AC9}" srcOrd="2" destOrd="0" parTransId="{A9DF9AF8-1B3C-4AEF-BCC2-2689C0F35F16}" sibTransId="{7D920181-CC24-4C36-9FB8-011C4C6D9E08}"/>
    <dgm:cxn modelId="{3475CD54-3471-42AF-A24E-D8BB93D9423C}" type="presOf" srcId="{2CFE49EE-59AD-45B0-9DFB-F1A1B7E326CA}" destId="{A916586F-E604-413B-B39B-66FAA5319E09}" srcOrd="0" destOrd="1" presId="urn:microsoft.com/office/officeart/2005/8/layout/vList2"/>
    <dgm:cxn modelId="{6DC53D57-CE72-4459-A366-C5785487016B}" type="presOf" srcId="{B9659769-B9B4-45BD-9B62-AD8950714EAC}" destId="{A916586F-E604-413B-B39B-66FAA5319E09}" srcOrd="0" destOrd="3" presId="urn:microsoft.com/office/officeart/2005/8/layout/vList2"/>
    <dgm:cxn modelId="{9A32E979-4672-4EC3-9C32-A074F83581C2}" type="presOf" srcId="{20DFEA24-A88F-4D7D-B280-F3942D724AC9}" destId="{A916586F-E604-413B-B39B-66FAA5319E09}" srcOrd="0" destOrd="2" presId="urn:microsoft.com/office/officeart/2005/8/layout/vList2"/>
    <dgm:cxn modelId="{F0F0887D-636C-4893-9553-CA30EA6E71DD}" srcId="{3BF02AC8-0E5C-4EE3-8157-F7804910627E}" destId="{EA689577-F8B5-4054-9C5C-0B343F8B1A5D}" srcOrd="0" destOrd="0" parTransId="{19EB1162-4F07-4F16-8445-5A93EBFE2795}" sibTransId="{6162688E-72FE-4560-A750-8721532A282A}"/>
    <dgm:cxn modelId="{C9E3249F-2290-481F-9D90-57E117AAFEF4}" type="presOf" srcId="{EB16D869-7DC2-4BD4-9515-1DF1194C2408}" destId="{A916586F-E604-413B-B39B-66FAA5319E09}" srcOrd="0" destOrd="0" presId="urn:microsoft.com/office/officeart/2005/8/layout/vList2"/>
    <dgm:cxn modelId="{93E79DA8-266A-48BB-8C51-8FC5A56BE092}" srcId="{F04603A1-1F7C-4D26-9DFE-D79ABD7E3C1B}" destId="{2CFE49EE-59AD-45B0-9DFB-F1A1B7E326CA}" srcOrd="1" destOrd="0" parTransId="{A87337A4-DD59-4A08-911B-E0845CFA080C}" sibTransId="{F57CD349-43A3-4F58-93BA-F454B5FC48A3}"/>
    <dgm:cxn modelId="{92245AC9-615D-4CD3-BD53-C028A9DAB368}" srcId="{3BF02AC8-0E5C-4EE3-8157-F7804910627E}" destId="{F04603A1-1F7C-4D26-9DFE-D79ABD7E3C1B}" srcOrd="1" destOrd="0" parTransId="{0A94BA05-13E0-46E5-83FC-F52F15D74F8A}" sibTransId="{83A98AF4-DFBA-4C1B-B6CB-7F5C26CF90C2}"/>
    <dgm:cxn modelId="{63345AF8-913F-426F-958F-C673178D3AE9}" type="presOf" srcId="{EA689577-F8B5-4054-9C5C-0B343F8B1A5D}" destId="{3FA0FDDF-D77E-444C-A3E2-ABE4DBFC853F}" srcOrd="0" destOrd="0" presId="urn:microsoft.com/office/officeart/2005/8/layout/vList2"/>
    <dgm:cxn modelId="{E47535D1-B654-4E73-8142-074037C66213}" type="presParOf" srcId="{420612D7-6FDD-47DF-B267-C7B5F9ACE3A5}" destId="{3FA0FDDF-D77E-444C-A3E2-ABE4DBFC853F}" srcOrd="0" destOrd="0" presId="urn:microsoft.com/office/officeart/2005/8/layout/vList2"/>
    <dgm:cxn modelId="{B233D982-05F6-4975-B1F9-DDBD451BF93E}" type="presParOf" srcId="{420612D7-6FDD-47DF-B267-C7B5F9ACE3A5}" destId="{33D66B8B-0DB4-44D5-A81C-F37F6F46708E}" srcOrd="1" destOrd="0" presId="urn:microsoft.com/office/officeart/2005/8/layout/vList2"/>
    <dgm:cxn modelId="{00807855-0A44-401C-B9E2-8971CADF134B}" type="presParOf" srcId="{420612D7-6FDD-47DF-B267-C7B5F9ACE3A5}" destId="{7D6BB6C4-CEC6-4FA7-9643-CDA93B3444D5}" srcOrd="2" destOrd="0" presId="urn:microsoft.com/office/officeart/2005/8/layout/vList2"/>
    <dgm:cxn modelId="{31CABE18-927C-4030-9651-A8AA909E812C}" type="presParOf" srcId="{420612D7-6FDD-47DF-B267-C7B5F9ACE3A5}" destId="{A916586F-E604-413B-B39B-66FAA5319E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40A09-1419-45FE-B834-2C11AC78D67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6ACA2-D000-44EE-8E02-0F1BBBFABA25}">
      <dgm:prSet/>
      <dgm:spPr/>
      <dgm:t>
        <a:bodyPr/>
        <a:lstStyle/>
        <a:p>
          <a:r>
            <a:rPr lang="ru-RU" u="none" dirty="0"/>
            <a:t>Инвентарь:</a:t>
          </a:r>
          <a:endParaRPr lang="en-US" u="none" dirty="0"/>
        </a:p>
      </dgm:t>
    </dgm:pt>
    <dgm:pt modelId="{EBE738AC-ACD3-4416-95F0-3542DB1BF7D2}" type="parTrans" cxnId="{AEBC6E6E-2240-4BA9-A477-16747DDFA055}">
      <dgm:prSet/>
      <dgm:spPr/>
      <dgm:t>
        <a:bodyPr/>
        <a:lstStyle/>
        <a:p>
          <a:endParaRPr lang="en-US"/>
        </a:p>
      </dgm:t>
    </dgm:pt>
    <dgm:pt modelId="{53616567-3C2B-427B-B5E6-F48712755F33}" type="sibTrans" cxnId="{AEBC6E6E-2240-4BA9-A477-16747DDFA055}">
      <dgm:prSet/>
      <dgm:spPr/>
      <dgm:t>
        <a:bodyPr/>
        <a:lstStyle/>
        <a:p>
          <a:endParaRPr lang="en-US"/>
        </a:p>
      </dgm:t>
    </dgm:pt>
    <dgm:pt modelId="{889C7CBE-2F65-41BD-AD93-1B3721F70276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 фотоаппараты Canon (полнокадровые: Canon EOS-1D X и 5D Mark II) с набором сменных объективов (6 шт.);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EEA6E-938C-4CC5-90D1-9A4C0297BFF6}" type="parTrans" cxnId="{ECD54928-E93E-451C-A25E-004DE7DABB11}">
      <dgm:prSet/>
      <dgm:spPr/>
      <dgm:t>
        <a:bodyPr/>
        <a:lstStyle/>
        <a:p>
          <a:endParaRPr lang="en-US"/>
        </a:p>
      </dgm:t>
    </dgm:pt>
    <dgm:pt modelId="{964B6D1B-9ACF-42BA-B218-96EE4A28D1B5}" type="sibTrans" cxnId="{ECD54928-E93E-451C-A25E-004DE7DABB11}">
      <dgm:prSet/>
      <dgm:spPr/>
      <dgm:t>
        <a:bodyPr/>
        <a:lstStyle/>
        <a:p>
          <a:endParaRPr lang="en-US"/>
        </a:p>
      </dgm:t>
    </dgm:pt>
    <dgm:pt modelId="{48E96877-22E1-4508-A543-2D3EE13BB162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переносные отражатели;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9277EF-4ED6-499B-8B9D-5E5DA37EEE9B}" type="parTrans" cxnId="{32937D18-9707-47AA-8A74-E9F0904C4E79}">
      <dgm:prSet/>
      <dgm:spPr/>
      <dgm:t>
        <a:bodyPr/>
        <a:lstStyle/>
        <a:p>
          <a:endParaRPr lang="en-US"/>
        </a:p>
      </dgm:t>
    </dgm:pt>
    <dgm:pt modelId="{779AD640-ED59-4FE1-A2D0-350A4F9E747D}" type="sibTrans" cxnId="{32937D18-9707-47AA-8A74-E9F0904C4E79}">
      <dgm:prSet/>
      <dgm:spPr/>
      <dgm:t>
        <a:bodyPr/>
        <a:lstStyle/>
        <a:p>
          <a:endParaRPr lang="en-US"/>
        </a:p>
      </dgm:t>
    </dgm:pt>
    <dgm:pt modelId="{E45CA95E-229D-4681-B11C-39F31EB593D5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2 штатива для фототехники и 1 монопод;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3A648-CCC5-49DE-89AE-AE67C2B7B760}" type="parTrans" cxnId="{3A48ED5E-E9A3-4B2B-AF74-A7EAE153DA59}">
      <dgm:prSet/>
      <dgm:spPr/>
      <dgm:t>
        <a:bodyPr/>
        <a:lstStyle/>
        <a:p>
          <a:endParaRPr lang="en-US"/>
        </a:p>
      </dgm:t>
    </dgm:pt>
    <dgm:pt modelId="{CB73710B-5F6E-474E-B911-CF01C7F45C27}" type="sibTrans" cxnId="{3A48ED5E-E9A3-4B2B-AF74-A7EAE153DA59}">
      <dgm:prSet/>
      <dgm:spPr/>
      <dgm:t>
        <a:bodyPr/>
        <a:lstStyle/>
        <a:p>
          <a:endParaRPr lang="en-US"/>
        </a:p>
      </dgm:t>
    </dgm:pt>
    <dgm:pt modelId="{D7C4B6DE-B64D-4F35-8BE8-F57BDB5232AA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компьютер, предназначенный для обработки фотографий;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5D143-7B6B-46B6-8C89-1D72BC2DE463}" type="parTrans" cxnId="{D8286563-D58D-4050-9C7B-CCEF7A15E4DE}">
      <dgm:prSet/>
      <dgm:spPr/>
      <dgm:t>
        <a:bodyPr/>
        <a:lstStyle/>
        <a:p>
          <a:endParaRPr lang="en-US"/>
        </a:p>
      </dgm:t>
    </dgm:pt>
    <dgm:pt modelId="{3B0C0C90-6EE3-40B4-8669-0325718792FC}" type="sibTrans" cxnId="{D8286563-D58D-4050-9C7B-CCEF7A15E4DE}">
      <dgm:prSet/>
      <dgm:spPr/>
      <dgm:t>
        <a:bodyPr/>
        <a:lstStyle/>
        <a:p>
          <a:endParaRPr lang="en-US"/>
        </a:p>
      </dgm:t>
    </dgm:pt>
    <dgm:pt modelId="{8963A86B-0F4F-4E2E-8695-9DB65F7A5C94}" type="pres">
      <dgm:prSet presAssocID="{A9440A09-1419-45FE-B834-2C11AC78D67B}" presName="vert0" presStyleCnt="0">
        <dgm:presLayoutVars>
          <dgm:dir/>
          <dgm:animOne val="branch"/>
          <dgm:animLvl val="lvl"/>
        </dgm:presLayoutVars>
      </dgm:prSet>
      <dgm:spPr/>
    </dgm:pt>
    <dgm:pt modelId="{20D424AF-CCA3-411C-8D37-C38603ED7D54}" type="pres">
      <dgm:prSet presAssocID="{C876ACA2-D000-44EE-8E02-0F1BBBFABA25}" presName="thickLine" presStyleLbl="alignNode1" presStyleIdx="0" presStyleCnt="1"/>
      <dgm:spPr/>
    </dgm:pt>
    <dgm:pt modelId="{9045D4DB-354C-4D89-8CAB-6AA0B980DDFE}" type="pres">
      <dgm:prSet presAssocID="{C876ACA2-D000-44EE-8E02-0F1BBBFABA25}" presName="horz1" presStyleCnt="0"/>
      <dgm:spPr/>
    </dgm:pt>
    <dgm:pt modelId="{2C2DF5A0-5EDE-4DF2-88CE-2C6F50AA4325}" type="pres">
      <dgm:prSet presAssocID="{C876ACA2-D000-44EE-8E02-0F1BBBFABA25}" presName="tx1" presStyleLbl="revTx" presStyleIdx="0" presStyleCnt="5"/>
      <dgm:spPr/>
    </dgm:pt>
    <dgm:pt modelId="{C9737AEB-8B89-4BD3-A295-8AE355C86BED}" type="pres">
      <dgm:prSet presAssocID="{C876ACA2-D000-44EE-8E02-0F1BBBFABA25}" presName="vert1" presStyleCnt="0"/>
      <dgm:spPr/>
    </dgm:pt>
    <dgm:pt modelId="{84BA52D0-F864-4A96-84D6-8219868989B9}" type="pres">
      <dgm:prSet presAssocID="{889C7CBE-2F65-41BD-AD93-1B3721F70276}" presName="vertSpace2a" presStyleCnt="0"/>
      <dgm:spPr/>
    </dgm:pt>
    <dgm:pt modelId="{9091B6BD-DF90-4B03-A7A3-92B954EB1F98}" type="pres">
      <dgm:prSet presAssocID="{889C7CBE-2F65-41BD-AD93-1B3721F70276}" presName="horz2" presStyleCnt="0"/>
      <dgm:spPr/>
    </dgm:pt>
    <dgm:pt modelId="{0DCB8938-4986-4A8E-B8F4-ED7DDC748972}" type="pres">
      <dgm:prSet presAssocID="{889C7CBE-2F65-41BD-AD93-1B3721F70276}" presName="horzSpace2" presStyleCnt="0"/>
      <dgm:spPr/>
    </dgm:pt>
    <dgm:pt modelId="{75A3A879-6CBB-4BEF-AEAC-008D46E7C0A9}" type="pres">
      <dgm:prSet presAssocID="{889C7CBE-2F65-41BD-AD93-1B3721F70276}" presName="tx2" presStyleLbl="revTx" presStyleIdx="1" presStyleCnt="5"/>
      <dgm:spPr/>
    </dgm:pt>
    <dgm:pt modelId="{662CDB61-5416-4F62-A5A5-B788A0FB3D34}" type="pres">
      <dgm:prSet presAssocID="{889C7CBE-2F65-41BD-AD93-1B3721F70276}" presName="vert2" presStyleCnt="0"/>
      <dgm:spPr/>
    </dgm:pt>
    <dgm:pt modelId="{B6C68422-5292-46FC-88F3-F797C7413E64}" type="pres">
      <dgm:prSet presAssocID="{889C7CBE-2F65-41BD-AD93-1B3721F70276}" presName="thinLine2b" presStyleLbl="callout" presStyleIdx="0" presStyleCnt="4"/>
      <dgm:spPr/>
    </dgm:pt>
    <dgm:pt modelId="{BFEF0726-0F7C-45C7-B734-C7767C604E5D}" type="pres">
      <dgm:prSet presAssocID="{889C7CBE-2F65-41BD-AD93-1B3721F70276}" presName="vertSpace2b" presStyleCnt="0"/>
      <dgm:spPr/>
    </dgm:pt>
    <dgm:pt modelId="{0D218685-BB9F-4CD1-970E-C919C90BAF81}" type="pres">
      <dgm:prSet presAssocID="{48E96877-22E1-4508-A543-2D3EE13BB162}" presName="horz2" presStyleCnt="0"/>
      <dgm:spPr/>
    </dgm:pt>
    <dgm:pt modelId="{E74C82A4-B1EB-4CB6-86CE-453EBE9CC011}" type="pres">
      <dgm:prSet presAssocID="{48E96877-22E1-4508-A543-2D3EE13BB162}" presName="horzSpace2" presStyleCnt="0"/>
      <dgm:spPr/>
    </dgm:pt>
    <dgm:pt modelId="{0D39CAE4-E8B0-4E7E-A9CB-4DBBFBC0FE8A}" type="pres">
      <dgm:prSet presAssocID="{48E96877-22E1-4508-A543-2D3EE13BB162}" presName="tx2" presStyleLbl="revTx" presStyleIdx="2" presStyleCnt="5"/>
      <dgm:spPr/>
    </dgm:pt>
    <dgm:pt modelId="{E668CB1A-DE56-46AB-A7FE-5C25BADDCD47}" type="pres">
      <dgm:prSet presAssocID="{48E96877-22E1-4508-A543-2D3EE13BB162}" presName="vert2" presStyleCnt="0"/>
      <dgm:spPr/>
    </dgm:pt>
    <dgm:pt modelId="{85296519-6543-499D-ADCD-0B2C8D5F15FF}" type="pres">
      <dgm:prSet presAssocID="{48E96877-22E1-4508-A543-2D3EE13BB162}" presName="thinLine2b" presStyleLbl="callout" presStyleIdx="1" presStyleCnt="4"/>
      <dgm:spPr/>
    </dgm:pt>
    <dgm:pt modelId="{2E0D63BE-74CF-4394-836B-DE2AB2FCB0D7}" type="pres">
      <dgm:prSet presAssocID="{48E96877-22E1-4508-A543-2D3EE13BB162}" presName="vertSpace2b" presStyleCnt="0"/>
      <dgm:spPr/>
    </dgm:pt>
    <dgm:pt modelId="{4D840BEB-E162-480E-9FEE-20425D0B20C4}" type="pres">
      <dgm:prSet presAssocID="{E45CA95E-229D-4681-B11C-39F31EB593D5}" presName="horz2" presStyleCnt="0"/>
      <dgm:spPr/>
    </dgm:pt>
    <dgm:pt modelId="{E7887DC2-725F-41E7-BB6B-98B1BA17575C}" type="pres">
      <dgm:prSet presAssocID="{E45CA95E-229D-4681-B11C-39F31EB593D5}" presName="horzSpace2" presStyleCnt="0"/>
      <dgm:spPr/>
    </dgm:pt>
    <dgm:pt modelId="{26F104D1-5AB1-4F67-8701-BDFAAEAF3D39}" type="pres">
      <dgm:prSet presAssocID="{E45CA95E-229D-4681-B11C-39F31EB593D5}" presName="tx2" presStyleLbl="revTx" presStyleIdx="3" presStyleCnt="5"/>
      <dgm:spPr/>
    </dgm:pt>
    <dgm:pt modelId="{F86BE14F-DB66-45E4-9853-1EC01771B2A5}" type="pres">
      <dgm:prSet presAssocID="{E45CA95E-229D-4681-B11C-39F31EB593D5}" presName="vert2" presStyleCnt="0"/>
      <dgm:spPr/>
    </dgm:pt>
    <dgm:pt modelId="{D91ADECD-DD82-4452-AE4D-A7BBDB1B078F}" type="pres">
      <dgm:prSet presAssocID="{E45CA95E-229D-4681-B11C-39F31EB593D5}" presName="thinLine2b" presStyleLbl="callout" presStyleIdx="2" presStyleCnt="4"/>
      <dgm:spPr/>
    </dgm:pt>
    <dgm:pt modelId="{EF0BBD1D-937D-4523-B90F-3A9EE2829959}" type="pres">
      <dgm:prSet presAssocID="{E45CA95E-229D-4681-B11C-39F31EB593D5}" presName="vertSpace2b" presStyleCnt="0"/>
      <dgm:spPr/>
    </dgm:pt>
    <dgm:pt modelId="{E858EF9F-4EAA-4530-A0AB-CBF3D2CC3BB1}" type="pres">
      <dgm:prSet presAssocID="{D7C4B6DE-B64D-4F35-8BE8-F57BDB5232AA}" presName="horz2" presStyleCnt="0"/>
      <dgm:spPr/>
    </dgm:pt>
    <dgm:pt modelId="{08D3E62F-0102-4983-9AAF-DDAF33483C0B}" type="pres">
      <dgm:prSet presAssocID="{D7C4B6DE-B64D-4F35-8BE8-F57BDB5232AA}" presName="horzSpace2" presStyleCnt="0"/>
      <dgm:spPr/>
    </dgm:pt>
    <dgm:pt modelId="{1DF01F39-4896-427D-AADB-FDB46A85E72C}" type="pres">
      <dgm:prSet presAssocID="{D7C4B6DE-B64D-4F35-8BE8-F57BDB5232AA}" presName="tx2" presStyleLbl="revTx" presStyleIdx="4" presStyleCnt="5"/>
      <dgm:spPr/>
    </dgm:pt>
    <dgm:pt modelId="{85913254-6F68-416F-B6C7-CF94DAE04C9B}" type="pres">
      <dgm:prSet presAssocID="{D7C4B6DE-B64D-4F35-8BE8-F57BDB5232AA}" presName="vert2" presStyleCnt="0"/>
      <dgm:spPr/>
    </dgm:pt>
    <dgm:pt modelId="{4BCC3943-410E-4AAD-B3B4-BB4DB1039819}" type="pres">
      <dgm:prSet presAssocID="{D7C4B6DE-B64D-4F35-8BE8-F57BDB5232AA}" presName="thinLine2b" presStyleLbl="callout" presStyleIdx="3" presStyleCnt="4"/>
      <dgm:spPr/>
    </dgm:pt>
    <dgm:pt modelId="{DC508434-231E-43BA-9832-0ED97F620948}" type="pres">
      <dgm:prSet presAssocID="{D7C4B6DE-B64D-4F35-8BE8-F57BDB5232AA}" presName="vertSpace2b" presStyleCnt="0"/>
      <dgm:spPr/>
    </dgm:pt>
  </dgm:ptLst>
  <dgm:cxnLst>
    <dgm:cxn modelId="{32937D18-9707-47AA-8A74-E9F0904C4E79}" srcId="{C876ACA2-D000-44EE-8E02-0F1BBBFABA25}" destId="{48E96877-22E1-4508-A543-2D3EE13BB162}" srcOrd="1" destOrd="0" parTransId="{559277EF-4ED6-499B-8B9D-5E5DA37EEE9B}" sibTransId="{779AD640-ED59-4FE1-A2D0-350A4F9E747D}"/>
    <dgm:cxn modelId="{ECD54928-E93E-451C-A25E-004DE7DABB11}" srcId="{C876ACA2-D000-44EE-8E02-0F1BBBFABA25}" destId="{889C7CBE-2F65-41BD-AD93-1B3721F70276}" srcOrd="0" destOrd="0" parTransId="{3B2EEA6E-938C-4CC5-90D1-9A4C0297BFF6}" sibTransId="{964B6D1B-9ACF-42BA-B218-96EE4A28D1B5}"/>
    <dgm:cxn modelId="{75FC0130-F1A9-4ED1-A0AD-01FDAE80B3D9}" type="presOf" srcId="{D7C4B6DE-B64D-4F35-8BE8-F57BDB5232AA}" destId="{1DF01F39-4896-427D-AADB-FDB46A85E72C}" srcOrd="0" destOrd="0" presId="urn:microsoft.com/office/officeart/2008/layout/LinedList"/>
    <dgm:cxn modelId="{3A48ED5E-E9A3-4B2B-AF74-A7EAE153DA59}" srcId="{C876ACA2-D000-44EE-8E02-0F1BBBFABA25}" destId="{E45CA95E-229D-4681-B11C-39F31EB593D5}" srcOrd="2" destOrd="0" parTransId="{73C3A648-CCC5-49DE-89AE-AE67C2B7B760}" sibTransId="{CB73710B-5F6E-474E-B911-CF01C7F45C27}"/>
    <dgm:cxn modelId="{D8286563-D58D-4050-9C7B-CCEF7A15E4DE}" srcId="{C876ACA2-D000-44EE-8E02-0F1BBBFABA25}" destId="{D7C4B6DE-B64D-4F35-8BE8-F57BDB5232AA}" srcOrd="3" destOrd="0" parTransId="{6A45D143-7B6B-46B6-8C89-1D72BC2DE463}" sibTransId="{3B0C0C90-6EE3-40B4-8669-0325718792FC}"/>
    <dgm:cxn modelId="{AEBC6E6E-2240-4BA9-A477-16747DDFA055}" srcId="{A9440A09-1419-45FE-B834-2C11AC78D67B}" destId="{C876ACA2-D000-44EE-8E02-0F1BBBFABA25}" srcOrd="0" destOrd="0" parTransId="{EBE738AC-ACD3-4416-95F0-3542DB1BF7D2}" sibTransId="{53616567-3C2B-427B-B5E6-F48712755F33}"/>
    <dgm:cxn modelId="{B0961AA0-85D8-43E6-9CB5-F99D449F791F}" type="presOf" srcId="{E45CA95E-229D-4681-B11C-39F31EB593D5}" destId="{26F104D1-5AB1-4F67-8701-BDFAAEAF3D39}" srcOrd="0" destOrd="0" presId="urn:microsoft.com/office/officeart/2008/layout/LinedList"/>
    <dgm:cxn modelId="{5A5E82BE-4CFD-48D4-909A-74A37677B35B}" type="presOf" srcId="{C876ACA2-D000-44EE-8E02-0F1BBBFABA25}" destId="{2C2DF5A0-5EDE-4DF2-88CE-2C6F50AA4325}" srcOrd="0" destOrd="0" presId="urn:microsoft.com/office/officeart/2008/layout/LinedList"/>
    <dgm:cxn modelId="{661A3FD1-E206-4CF3-8CC5-1298C80A96F6}" type="presOf" srcId="{48E96877-22E1-4508-A543-2D3EE13BB162}" destId="{0D39CAE4-E8B0-4E7E-A9CB-4DBBFBC0FE8A}" srcOrd="0" destOrd="0" presId="urn:microsoft.com/office/officeart/2008/layout/LinedList"/>
    <dgm:cxn modelId="{D2FF0AF0-61AC-4C91-ADF8-3D19BBD50904}" type="presOf" srcId="{A9440A09-1419-45FE-B834-2C11AC78D67B}" destId="{8963A86B-0F4F-4E2E-8695-9DB65F7A5C94}" srcOrd="0" destOrd="0" presId="urn:microsoft.com/office/officeart/2008/layout/LinedList"/>
    <dgm:cxn modelId="{E779BBFA-FACD-4A9C-BB7E-DBD98CE1BE48}" type="presOf" srcId="{889C7CBE-2F65-41BD-AD93-1B3721F70276}" destId="{75A3A879-6CBB-4BEF-AEAC-008D46E7C0A9}" srcOrd="0" destOrd="0" presId="urn:microsoft.com/office/officeart/2008/layout/LinedList"/>
    <dgm:cxn modelId="{84C67151-0008-465F-927B-E1EE20C384BC}" type="presParOf" srcId="{8963A86B-0F4F-4E2E-8695-9DB65F7A5C94}" destId="{20D424AF-CCA3-411C-8D37-C38603ED7D54}" srcOrd="0" destOrd="0" presId="urn:microsoft.com/office/officeart/2008/layout/LinedList"/>
    <dgm:cxn modelId="{E2E83F4C-5185-4764-BDEC-D6AD3829E5B6}" type="presParOf" srcId="{8963A86B-0F4F-4E2E-8695-9DB65F7A5C94}" destId="{9045D4DB-354C-4D89-8CAB-6AA0B980DDFE}" srcOrd="1" destOrd="0" presId="urn:microsoft.com/office/officeart/2008/layout/LinedList"/>
    <dgm:cxn modelId="{329F8120-C666-4AA2-A141-FE02B5559A1B}" type="presParOf" srcId="{9045D4DB-354C-4D89-8CAB-6AA0B980DDFE}" destId="{2C2DF5A0-5EDE-4DF2-88CE-2C6F50AA4325}" srcOrd="0" destOrd="0" presId="urn:microsoft.com/office/officeart/2008/layout/LinedList"/>
    <dgm:cxn modelId="{7A231B61-F522-4815-9D62-624ECAD2F4CB}" type="presParOf" srcId="{9045D4DB-354C-4D89-8CAB-6AA0B980DDFE}" destId="{C9737AEB-8B89-4BD3-A295-8AE355C86BED}" srcOrd="1" destOrd="0" presId="urn:microsoft.com/office/officeart/2008/layout/LinedList"/>
    <dgm:cxn modelId="{B2652A2F-DB67-485E-B0A0-677592AFE410}" type="presParOf" srcId="{C9737AEB-8B89-4BD3-A295-8AE355C86BED}" destId="{84BA52D0-F864-4A96-84D6-8219868989B9}" srcOrd="0" destOrd="0" presId="urn:microsoft.com/office/officeart/2008/layout/LinedList"/>
    <dgm:cxn modelId="{A21B6FDD-2591-43FC-B117-1A33CD4C0738}" type="presParOf" srcId="{C9737AEB-8B89-4BD3-A295-8AE355C86BED}" destId="{9091B6BD-DF90-4B03-A7A3-92B954EB1F98}" srcOrd="1" destOrd="0" presId="urn:microsoft.com/office/officeart/2008/layout/LinedList"/>
    <dgm:cxn modelId="{98A78595-D65B-4220-8A62-E8AFC4CED434}" type="presParOf" srcId="{9091B6BD-DF90-4B03-A7A3-92B954EB1F98}" destId="{0DCB8938-4986-4A8E-B8F4-ED7DDC748972}" srcOrd="0" destOrd="0" presId="urn:microsoft.com/office/officeart/2008/layout/LinedList"/>
    <dgm:cxn modelId="{0E236E27-3775-4CCD-82E9-90020ACA27B7}" type="presParOf" srcId="{9091B6BD-DF90-4B03-A7A3-92B954EB1F98}" destId="{75A3A879-6CBB-4BEF-AEAC-008D46E7C0A9}" srcOrd="1" destOrd="0" presId="urn:microsoft.com/office/officeart/2008/layout/LinedList"/>
    <dgm:cxn modelId="{E1180188-56A9-487A-8590-62195C8B8AF1}" type="presParOf" srcId="{9091B6BD-DF90-4B03-A7A3-92B954EB1F98}" destId="{662CDB61-5416-4F62-A5A5-B788A0FB3D34}" srcOrd="2" destOrd="0" presId="urn:microsoft.com/office/officeart/2008/layout/LinedList"/>
    <dgm:cxn modelId="{E7D0AC3F-4962-4B5D-9388-E9189EAF4BF6}" type="presParOf" srcId="{C9737AEB-8B89-4BD3-A295-8AE355C86BED}" destId="{B6C68422-5292-46FC-88F3-F797C7413E64}" srcOrd="2" destOrd="0" presId="urn:microsoft.com/office/officeart/2008/layout/LinedList"/>
    <dgm:cxn modelId="{76467D98-E6E1-4C7D-98A4-8658044E8C5A}" type="presParOf" srcId="{C9737AEB-8B89-4BD3-A295-8AE355C86BED}" destId="{BFEF0726-0F7C-45C7-B734-C7767C604E5D}" srcOrd="3" destOrd="0" presId="urn:microsoft.com/office/officeart/2008/layout/LinedList"/>
    <dgm:cxn modelId="{1CFFC369-B37C-46CE-823F-DF55E8BFC1EE}" type="presParOf" srcId="{C9737AEB-8B89-4BD3-A295-8AE355C86BED}" destId="{0D218685-BB9F-4CD1-970E-C919C90BAF81}" srcOrd="4" destOrd="0" presId="urn:microsoft.com/office/officeart/2008/layout/LinedList"/>
    <dgm:cxn modelId="{D0F4931F-3FCE-4AA6-BFD7-C9C319511099}" type="presParOf" srcId="{0D218685-BB9F-4CD1-970E-C919C90BAF81}" destId="{E74C82A4-B1EB-4CB6-86CE-453EBE9CC011}" srcOrd="0" destOrd="0" presId="urn:microsoft.com/office/officeart/2008/layout/LinedList"/>
    <dgm:cxn modelId="{641237F0-CD62-4FFF-BF4A-9D7EEFF9FF4B}" type="presParOf" srcId="{0D218685-BB9F-4CD1-970E-C919C90BAF81}" destId="{0D39CAE4-E8B0-4E7E-A9CB-4DBBFBC0FE8A}" srcOrd="1" destOrd="0" presId="urn:microsoft.com/office/officeart/2008/layout/LinedList"/>
    <dgm:cxn modelId="{8D39801A-F922-4073-AFC7-85A89A5E4479}" type="presParOf" srcId="{0D218685-BB9F-4CD1-970E-C919C90BAF81}" destId="{E668CB1A-DE56-46AB-A7FE-5C25BADDCD47}" srcOrd="2" destOrd="0" presId="urn:microsoft.com/office/officeart/2008/layout/LinedList"/>
    <dgm:cxn modelId="{30B6AE00-FB37-4FF8-AC7C-8292F746B733}" type="presParOf" srcId="{C9737AEB-8B89-4BD3-A295-8AE355C86BED}" destId="{85296519-6543-499D-ADCD-0B2C8D5F15FF}" srcOrd="5" destOrd="0" presId="urn:microsoft.com/office/officeart/2008/layout/LinedList"/>
    <dgm:cxn modelId="{2C38864D-3046-48EB-AD60-94FB39EB5FD3}" type="presParOf" srcId="{C9737AEB-8B89-4BD3-A295-8AE355C86BED}" destId="{2E0D63BE-74CF-4394-836B-DE2AB2FCB0D7}" srcOrd="6" destOrd="0" presId="urn:microsoft.com/office/officeart/2008/layout/LinedList"/>
    <dgm:cxn modelId="{DF9DB07F-679E-4482-998B-B23828C96A1F}" type="presParOf" srcId="{C9737AEB-8B89-4BD3-A295-8AE355C86BED}" destId="{4D840BEB-E162-480E-9FEE-20425D0B20C4}" srcOrd="7" destOrd="0" presId="urn:microsoft.com/office/officeart/2008/layout/LinedList"/>
    <dgm:cxn modelId="{EA6FD442-B141-4DA9-823B-AC535B5A6D00}" type="presParOf" srcId="{4D840BEB-E162-480E-9FEE-20425D0B20C4}" destId="{E7887DC2-725F-41E7-BB6B-98B1BA17575C}" srcOrd="0" destOrd="0" presId="urn:microsoft.com/office/officeart/2008/layout/LinedList"/>
    <dgm:cxn modelId="{79B06CC5-92EB-4E8B-8132-C13E49F2E286}" type="presParOf" srcId="{4D840BEB-E162-480E-9FEE-20425D0B20C4}" destId="{26F104D1-5AB1-4F67-8701-BDFAAEAF3D39}" srcOrd="1" destOrd="0" presId="urn:microsoft.com/office/officeart/2008/layout/LinedList"/>
    <dgm:cxn modelId="{8C230AE3-3187-45AA-B585-FA0993AB68AB}" type="presParOf" srcId="{4D840BEB-E162-480E-9FEE-20425D0B20C4}" destId="{F86BE14F-DB66-45E4-9853-1EC01771B2A5}" srcOrd="2" destOrd="0" presId="urn:microsoft.com/office/officeart/2008/layout/LinedList"/>
    <dgm:cxn modelId="{4AAE1503-E4AB-469D-A7D4-C35A592FDA71}" type="presParOf" srcId="{C9737AEB-8B89-4BD3-A295-8AE355C86BED}" destId="{D91ADECD-DD82-4452-AE4D-A7BBDB1B078F}" srcOrd="8" destOrd="0" presId="urn:microsoft.com/office/officeart/2008/layout/LinedList"/>
    <dgm:cxn modelId="{8F6D4AF7-8B66-4A34-AB81-568D82643AD3}" type="presParOf" srcId="{C9737AEB-8B89-4BD3-A295-8AE355C86BED}" destId="{EF0BBD1D-937D-4523-B90F-3A9EE2829959}" srcOrd="9" destOrd="0" presId="urn:microsoft.com/office/officeart/2008/layout/LinedList"/>
    <dgm:cxn modelId="{CC52F383-C3C9-4758-901A-76EDD58584FC}" type="presParOf" srcId="{C9737AEB-8B89-4BD3-A295-8AE355C86BED}" destId="{E858EF9F-4EAA-4530-A0AB-CBF3D2CC3BB1}" srcOrd="10" destOrd="0" presId="urn:microsoft.com/office/officeart/2008/layout/LinedList"/>
    <dgm:cxn modelId="{46F88678-2254-4F74-80B6-BE43DE425566}" type="presParOf" srcId="{E858EF9F-4EAA-4530-A0AB-CBF3D2CC3BB1}" destId="{08D3E62F-0102-4983-9AAF-DDAF33483C0B}" srcOrd="0" destOrd="0" presId="urn:microsoft.com/office/officeart/2008/layout/LinedList"/>
    <dgm:cxn modelId="{1E028A16-55BB-4631-AB88-824051F29BAF}" type="presParOf" srcId="{E858EF9F-4EAA-4530-A0AB-CBF3D2CC3BB1}" destId="{1DF01F39-4896-427D-AADB-FDB46A85E72C}" srcOrd="1" destOrd="0" presId="urn:microsoft.com/office/officeart/2008/layout/LinedList"/>
    <dgm:cxn modelId="{1A3ED441-85D4-416C-8D74-4D19F8E91FC6}" type="presParOf" srcId="{E858EF9F-4EAA-4530-A0AB-CBF3D2CC3BB1}" destId="{85913254-6F68-416F-B6C7-CF94DAE04C9B}" srcOrd="2" destOrd="0" presId="urn:microsoft.com/office/officeart/2008/layout/LinedList"/>
    <dgm:cxn modelId="{8F96C8DA-7567-4B51-A40D-E1530AC947C5}" type="presParOf" srcId="{C9737AEB-8B89-4BD3-A295-8AE355C86BED}" destId="{4BCC3943-410E-4AAD-B3B4-BB4DB1039819}" srcOrd="11" destOrd="0" presId="urn:microsoft.com/office/officeart/2008/layout/LinedList"/>
    <dgm:cxn modelId="{8C69C7ED-CED9-4E10-BE78-D88E13A2CECF}" type="presParOf" srcId="{C9737AEB-8B89-4BD3-A295-8AE355C86BED}" destId="{DC508434-231E-43BA-9832-0ED97F62094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941CF-4869-4D55-BE5D-CBCD8A230E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D43339-16E1-4BB2-A773-65D810C49FA2}">
      <dgm:prSet custT="1"/>
      <dgm:spPr/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Основные услуги фотосалона: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04BB7A-278D-4148-8656-E6DAD8A45903}" type="parTrans" cxnId="{BDD90F94-1626-4A47-B48D-C4414D235165}">
      <dgm:prSet/>
      <dgm:spPr/>
      <dgm:t>
        <a:bodyPr/>
        <a:lstStyle/>
        <a:p>
          <a:endParaRPr lang="en-US"/>
        </a:p>
      </dgm:t>
    </dgm:pt>
    <dgm:pt modelId="{6D587B0E-C309-4D32-96E2-0D2B759CB7CB}" type="sibTrans" cxnId="{BDD90F94-1626-4A47-B48D-C4414D235165}">
      <dgm:prSet/>
      <dgm:spPr/>
      <dgm:t>
        <a:bodyPr/>
        <a:lstStyle/>
        <a:p>
          <a:endParaRPr lang="en-US"/>
        </a:p>
      </dgm:t>
    </dgm:pt>
    <dgm:pt modelId="{EA073A61-04CD-4E3A-8DC4-DC37D9397287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печать фотографий</a:t>
          </a:r>
          <a:r>
            <a:rPr lang="en-CA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на керамике</a:t>
          </a:r>
          <a:r>
            <a:rPr lang="en-CA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на пленке</a:t>
          </a:r>
          <a:r>
            <a:rPr lang="en-CA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на тканях;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AEAD6-9633-4328-A73D-75AB92D2A829}" type="parTrans" cxnId="{C279CE63-A8A2-4D45-B7CA-3AD8C5EFEE64}">
      <dgm:prSet/>
      <dgm:spPr/>
      <dgm:t>
        <a:bodyPr/>
        <a:lstStyle/>
        <a:p>
          <a:endParaRPr lang="en-US"/>
        </a:p>
      </dgm:t>
    </dgm:pt>
    <dgm:pt modelId="{4225FCF4-33BC-431C-B8C4-10E0E52AF253}" type="sibTrans" cxnId="{C279CE63-A8A2-4D45-B7CA-3AD8C5EFEE64}">
      <dgm:prSet/>
      <dgm:spPr/>
      <dgm:t>
        <a:bodyPr/>
        <a:lstStyle/>
        <a:p>
          <a:endParaRPr lang="en-US"/>
        </a:p>
      </dgm:t>
    </dgm:pt>
    <dgm:pt modelId="{817C3CDA-DFEF-411B-9D11-81B545CF46E7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полиграфические работы (дизайн фотоальбомов, коллажей и т.д.)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8A3C6-457F-460A-809F-D52915EB0C3C}" type="parTrans" cxnId="{2B3C1140-F147-401B-BC6E-38141E7AB710}">
      <dgm:prSet/>
      <dgm:spPr/>
      <dgm:t>
        <a:bodyPr/>
        <a:lstStyle/>
        <a:p>
          <a:endParaRPr lang="en-US"/>
        </a:p>
      </dgm:t>
    </dgm:pt>
    <dgm:pt modelId="{619CC12D-B7FE-41F4-8A83-732B769251B1}" type="sibTrans" cxnId="{2B3C1140-F147-401B-BC6E-38141E7AB710}">
      <dgm:prSet/>
      <dgm:spPr/>
      <dgm:t>
        <a:bodyPr/>
        <a:lstStyle/>
        <a:p>
          <a:endParaRPr lang="en-US"/>
        </a:p>
      </dgm:t>
    </dgm:pt>
    <dgm:pt modelId="{115661C3-5059-4429-B04E-BFFA47B7DCB2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студийная съемка;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BD5E8F-8058-44D6-B07C-489A4563B0FA}" type="parTrans" cxnId="{8D391661-BE8B-4346-882D-2D2AE2792020}">
      <dgm:prSet/>
      <dgm:spPr/>
      <dgm:t>
        <a:bodyPr/>
        <a:lstStyle/>
        <a:p>
          <a:endParaRPr lang="en-US"/>
        </a:p>
      </dgm:t>
    </dgm:pt>
    <dgm:pt modelId="{18A0B469-CD60-402C-B5A7-28EA5970FB03}" type="sibTrans" cxnId="{8D391661-BE8B-4346-882D-2D2AE2792020}">
      <dgm:prSet/>
      <dgm:spPr/>
      <dgm:t>
        <a:bodyPr/>
        <a:lstStyle/>
        <a:p>
          <a:endParaRPr lang="en-US"/>
        </a:p>
      </dgm:t>
    </dgm:pt>
    <dgm:pt modelId="{F8E276C2-EE1C-42DB-ADFA-85031D33686F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съемка на документы;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0F4FFC-D7F7-4E3F-8619-997A0290BEA0}" type="parTrans" cxnId="{2FAC57C7-0891-418E-BBD7-45B784D930D7}">
      <dgm:prSet/>
      <dgm:spPr/>
      <dgm:t>
        <a:bodyPr/>
        <a:lstStyle/>
        <a:p>
          <a:endParaRPr lang="en-US"/>
        </a:p>
      </dgm:t>
    </dgm:pt>
    <dgm:pt modelId="{86AE6B0E-2FDB-4EEB-A1BC-3B4AB2974E57}" type="sibTrans" cxnId="{2FAC57C7-0891-418E-BBD7-45B784D930D7}">
      <dgm:prSet/>
      <dgm:spPr/>
      <dgm:t>
        <a:bodyPr/>
        <a:lstStyle/>
        <a:p>
          <a:endParaRPr lang="en-US"/>
        </a:p>
      </dgm:t>
    </dgm:pt>
    <dgm:pt modelId="{9C245E09-B29F-4AE1-91F8-15AEE90E8C93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выездная съемка;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4BC55-4A67-4080-B9A5-0B00D780A5D8}" type="parTrans" cxnId="{14596B70-1369-4891-A4C6-335802D4BC69}">
      <dgm:prSet/>
      <dgm:spPr/>
      <dgm:t>
        <a:bodyPr/>
        <a:lstStyle/>
        <a:p>
          <a:endParaRPr lang="en-US"/>
        </a:p>
      </dgm:t>
    </dgm:pt>
    <dgm:pt modelId="{1A77F0F5-FC32-4538-8A73-1ED61CDC725E}" type="sibTrans" cxnId="{14596B70-1369-4891-A4C6-335802D4BC69}">
      <dgm:prSet/>
      <dgm:spPr/>
      <dgm:t>
        <a:bodyPr/>
        <a:lstStyle/>
        <a:p>
          <a:endParaRPr lang="en-US"/>
        </a:p>
      </dgm:t>
    </dgm:pt>
    <dgm:pt modelId="{90BE96D3-2948-46C1-AFD2-40337CBCA669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предметная съемка;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F70BB3-4421-4796-ABC9-0E86B0391B96}" type="parTrans" cxnId="{52F21314-DA6F-40D8-8BA3-F15CECAA120E}">
      <dgm:prSet/>
      <dgm:spPr/>
      <dgm:t>
        <a:bodyPr/>
        <a:lstStyle/>
        <a:p>
          <a:endParaRPr lang="en-US"/>
        </a:p>
      </dgm:t>
    </dgm:pt>
    <dgm:pt modelId="{C4788D0A-0BB1-4610-A339-D179CAA18277}" type="sibTrans" cxnId="{52F21314-DA6F-40D8-8BA3-F15CECAA120E}">
      <dgm:prSet/>
      <dgm:spPr/>
      <dgm:t>
        <a:bodyPr/>
        <a:lstStyle/>
        <a:p>
          <a:endParaRPr lang="en-US"/>
        </a:p>
      </dgm:t>
    </dgm:pt>
    <dgm:pt modelId="{E312EA5E-0B8D-4AEE-9ED0-1FEE8E48CBF2}">
      <dgm:prSet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сдачей локации в аренду;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DF2D5-FAAF-455E-B5BD-37A06863D0B4}" type="parTrans" cxnId="{0FED08FB-65C9-422A-95A5-1C7704B48576}">
      <dgm:prSet/>
      <dgm:spPr/>
      <dgm:t>
        <a:bodyPr/>
        <a:lstStyle/>
        <a:p>
          <a:endParaRPr lang="en-US"/>
        </a:p>
      </dgm:t>
    </dgm:pt>
    <dgm:pt modelId="{2E6D91CA-4BF0-4186-924A-C9A198FF2C41}" type="sibTrans" cxnId="{0FED08FB-65C9-422A-95A5-1C7704B48576}">
      <dgm:prSet/>
      <dgm:spPr/>
      <dgm:t>
        <a:bodyPr/>
        <a:lstStyle/>
        <a:p>
          <a:endParaRPr lang="en-US"/>
        </a:p>
      </dgm:t>
    </dgm:pt>
    <dgm:pt modelId="{57FBCF95-0FAF-4A03-9064-8DCC5A55F71B}">
      <dgm:prSet custT="1"/>
      <dgm:spPr/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График фотосалона: 9.00-21.00 без перерывов и выходных.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0909C3-D736-45E9-A80C-7F9FEDE87135}" type="parTrans" cxnId="{B3BDFD26-DFC7-47C0-B6B0-A0CE4FDF356F}">
      <dgm:prSet/>
      <dgm:spPr/>
      <dgm:t>
        <a:bodyPr/>
        <a:lstStyle/>
        <a:p>
          <a:endParaRPr lang="en-US"/>
        </a:p>
      </dgm:t>
    </dgm:pt>
    <dgm:pt modelId="{9C903CDF-F184-4444-BB18-95CD735571CB}" type="sibTrans" cxnId="{B3BDFD26-DFC7-47C0-B6B0-A0CE4FDF356F}">
      <dgm:prSet/>
      <dgm:spPr/>
      <dgm:t>
        <a:bodyPr/>
        <a:lstStyle/>
        <a:p>
          <a:endParaRPr lang="en-US"/>
        </a:p>
      </dgm:t>
    </dgm:pt>
    <dgm:pt modelId="{FD17A77E-1D3F-4B43-B0BE-A4123C557463}" type="pres">
      <dgm:prSet presAssocID="{BFF941CF-4869-4D55-BE5D-CBCD8A230E0C}" presName="linear" presStyleCnt="0">
        <dgm:presLayoutVars>
          <dgm:animLvl val="lvl"/>
          <dgm:resizeHandles val="exact"/>
        </dgm:presLayoutVars>
      </dgm:prSet>
      <dgm:spPr/>
    </dgm:pt>
    <dgm:pt modelId="{DCD2BDA0-48F8-4BD6-AC1D-7653223D709A}" type="pres">
      <dgm:prSet presAssocID="{D6D43339-16E1-4BB2-A773-65D810C49FA2}" presName="parentText" presStyleLbl="node1" presStyleIdx="0" presStyleCnt="2" custScaleY="131224" custLinFactNeighborY="-10235">
        <dgm:presLayoutVars>
          <dgm:chMax val="0"/>
          <dgm:bulletEnabled val="1"/>
        </dgm:presLayoutVars>
      </dgm:prSet>
      <dgm:spPr/>
    </dgm:pt>
    <dgm:pt modelId="{90D2DD70-5C1D-4D62-9817-5A77E0A6D92E}" type="pres">
      <dgm:prSet presAssocID="{D6D43339-16E1-4BB2-A773-65D810C49FA2}" presName="childText" presStyleLbl="revTx" presStyleIdx="0" presStyleCnt="1" custScaleY="95399">
        <dgm:presLayoutVars>
          <dgm:bulletEnabled val="1"/>
        </dgm:presLayoutVars>
      </dgm:prSet>
      <dgm:spPr/>
    </dgm:pt>
    <dgm:pt modelId="{2BEA3D51-B211-4C8D-BCC0-4E7B46BA7AD8}" type="pres">
      <dgm:prSet presAssocID="{57FBCF95-0FAF-4A03-9064-8DCC5A55F71B}" presName="parentText" presStyleLbl="node1" presStyleIdx="1" presStyleCnt="2" custScaleY="153871" custLinFactNeighborY="10635">
        <dgm:presLayoutVars>
          <dgm:chMax val="0"/>
          <dgm:bulletEnabled val="1"/>
        </dgm:presLayoutVars>
      </dgm:prSet>
      <dgm:spPr/>
    </dgm:pt>
  </dgm:ptLst>
  <dgm:cxnLst>
    <dgm:cxn modelId="{A9897000-D1D2-4B42-96F6-1972C73152F3}" type="presOf" srcId="{57FBCF95-0FAF-4A03-9064-8DCC5A55F71B}" destId="{2BEA3D51-B211-4C8D-BCC0-4E7B46BA7AD8}" srcOrd="0" destOrd="0" presId="urn:microsoft.com/office/officeart/2005/8/layout/vList2"/>
    <dgm:cxn modelId="{0CDE9C0E-74D3-45FD-9E73-D15933F08A9F}" type="presOf" srcId="{EA073A61-04CD-4E3A-8DC4-DC37D9397287}" destId="{90D2DD70-5C1D-4D62-9817-5A77E0A6D92E}" srcOrd="0" destOrd="0" presId="urn:microsoft.com/office/officeart/2005/8/layout/vList2"/>
    <dgm:cxn modelId="{52F21314-DA6F-40D8-8BA3-F15CECAA120E}" srcId="{D6D43339-16E1-4BB2-A773-65D810C49FA2}" destId="{90BE96D3-2948-46C1-AFD2-40337CBCA669}" srcOrd="5" destOrd="0" parTransId="{DAF70BB3-4421-4796-ABC9-0E86B0391B96}" sibTransId="{C4788D0A-0BB1-4610-A339-D179CAA18277}"/>
    <dgm:cxn modelId="{B3BDFD26-DFC7-47C0-B6B0-A0CE4FDF356F}" srcId="{BFF941CF-4869-4D55-BE5D-CBCD8A230E0C}" destId="{57FBCF95-0FAF-4A03-9064-8DCC5A55F71B}" srcOrd="1" destOrd="0" parTransId="{150909C3-D736-45E9-A80C-7F9FEDE87135}" sibTransId="{9C903CDF-F184-4444-BB18-95CD735571CB}"/>
    <dgm:cxn modelId="{AA5AAE33-B118-4CBA-8528-9B0D11EF66C0}" type="presOf" srcId="{9C245E09-B29F-4AE1-91F8-15AEE90E8C93}" destId="{90D2DD70-5C1D-4D62-9817-5A77E0A6D92E}" srcOrd="0" destOrd="4" presId="urn:microsoft.com/office/officeart/2005/8/layout/vList2"/>
    <dgm:cxn modelId="{2B3C1140-F147-401B-BC6E-38141E7AB710}" srcId="{D6D43339-16E1-4BB2-A773-65D810C49FA2}" destId="{817C3CDA-DFEF-411B-9D11-81B545CF46E7}" srcOrd="1" destOrd="0" parTransId="{E018A3C6-457F-460A-809F-D52915EB0C3C}" sibTransId="{619CC12D-B7FE-41F4-8A83-732B769251B1}"/>
    <dgm:cxn modelId="{8049C840-CD7B-4281-B6B6-80F2A8BBB120}" type="presOf" srcId="{90BE96D3-2948-46C1-AFD2-40337CBCA669}" destId="{90D2DD70-5C1D-4D62-9817-5A77E0A6D92E}" srcOrd="0" destOrd="5" presId="urn:microsoft.com/office/officeart/2005/8/layout/vList2"/>
    <dgm:cxn modelId="{8D391661-BE8B-4346-882D-2D2AE2792020}" srcId="{D6D43339-16E1-4BB2-A773-65D810C49FA2}" destId="{115661C3-5059-4429-B04E-BFFA47B7DCB2}" srcOrd="2" destOrd="0" parTransId="{A5BD5E8F-8058-44D6-B07C-489A4563B0FA}" sibTransId="{18A0B469-CD60-402C-B5A7-28EA5970FB03}"/>
    <dgm:cxn modelId="{C279CE63-A8A2-4D45-B7CA-3AD8C5EFEE64}" srcId="{D6D43339-16E1-4BB2-A773-65D810C49FA2}" destId="{EA073A61-04CD-4E3A-8DC4-DC37D9397287}" srcOrd="0" destOrd="0" parTransId="{FA2AEAD6-9633-4328-A73D-75AB92D2A829}" sibTransId="{4225FCF4-33BC-431C-B8C4-10E0E52AF253}"/>
    <dgm:cxn modelId="{10CE2066-E92A-4DF6-ABD7-F4BAA8743450}" type="presOf" srcId="{F8E276C2-EE1C-42DB-ADFA-85031D33686F}" destId="{90D2DD70-5C1D-4D62-9817-5A77E0A6D92E}" srcOrd="0" destOrd="3" presId="urn:microsoft.com/office/officeart/2005/8/layout/vList2"/>
    <dgm:cxn modelId="{14596B70-1369-4891-A4C6-335802D4BC69}" srcId="{D6D43339-16E1-4BB2-A773-65D810C49FA2}" destId="{9C245E09-B29F-4AE1-91F8-15AEE90E8C93}" srcOrd="4" destOrd="0" parTransId="{7914BC55-4A67-4080-B9A5-0B00D780A5D8}" sibTransId="{1A77F0F5-FC32-4538-8A73-1ED61CDC725E}"/>
    <dgm:cxn modelId="{2DAD2576-122F-4194-947B-3860DC7C0494}" type="presOf" srcId="{BFF941CF-4869-4D55-BE5D-CBCD8A230E0C}" destId="{FD17A77E-1D3F-4B43-B0BE-A4123C557463}" srcOrd="0" destOrd="0" presId="urn:microsoft.com/office/officeart/2005/8/layout/vList2"/>
    <dgm:cxn modelId="{93CC6781-9126-48A8-A577-BB8DF3910687}" type="presOf" srcId="{D6D43339-16E1-4BB2-A773-65D810C49FA2}" destId="{DCD2BDA0-48F8-4BD6-AC1D-7653223D709A}" srcOrd="0" destOrd="0" presId="urn:microsoft.com/office/officeart/2005/8/layout/vList2"/>
    <dgm:cxn modelId="{FB91FD82-40D4-4869-9AF9-720A3A3E5F35}" type="presOf" srcId="{E312EA5E-0B8D-4AEE-9ED0-1FEE8E48CBF2}" destId="{90D2DD70-5C1D-4D62-9817-5A77E0A6D92E}" srcOrd="0" destOrd="6" presId="urn:microsoft.com/office/officeart/2005/8/layout/vList2"/>
    <dgm:cxn modelId="{BDD90F94-1626-4A47-B48D-C4414D235165}" srcId="{BFF941CF-4869-4D55-BE5D-CBCD8A230E0C}" destId="{D6D43339-16E1-4BB2-A773-65D810C49FA2}" srcOrd="0" destOrd="0" parTransId="{A804BB7A-278D-4148-8656-E6DAD8A45903}" sibTransId="{6D587B0E-C309-4D32-96E2-0D2B759CB7CB}"/>
    <dgm:cxn modelId="{FBA4F4A4-A4F9-4D27-AF9E-0FF85696E741}" type="presOf" srcId="{817C3CDA-DFEF-411B-9D11-81B545CF46E7}" destId="{90D2DD70-5C1D-4D62-9817-5A77E0A6D92E}" srcOrd="0" destOrd="1" presId="urn:microsoft.com/office/officeart/2005/8/layout/vList2"/>
    <dgm:cxn modelId="{F4DDFDB4-9B35-46FC-87AD-8E1F99E67CE8}" type="presOf" srcId="{115661C3-5059-4429-B04E-BFFA47B7DCB2}" destId="{90D2DD70-5C1D-4D62-9817-5A77E0A6D92E}" srcOrd="0" destOrd="2" presId="urn:microsoft.com/office/officeart/2005/8/layout/vList2"/>
    <dgm:cxn modelId="{2FAC57C7-0891-418E-BBD7-45B784D930D7}" srcId="{D6D43339-16E1-4BB2-A773-65D810C49FA2}" destId="{F8E276C2-EE1C-42DB-ADFA-85031D33686F}" srcOrd="3" destOrd="0" parTransId="{C70F4FFC-D7F7-4E3F-8619-997A0290BEA0}" sibTransId="{86AE6B0E-2FDB-4EEB-A1BC-3B4AB2974E57}"/>
    <dgm:cxn modelId="{0FED08FB-65C9-422A-95A5-1C7704B48576}" srcId="{D6D43339-16E1-4BB2-A773-65D810C49FA2}" destId="{E312EA5E-0B8D-4AEE-9ED0-1FEE8E48CBF2}" srcOrd="6" destOrd="0" parTransId="{908DF2D5-FAAF-455E-B5BD-37A06863D0B4}" sibTransId="{2E6D91CA-4BF0-4186-924A-C9A198FF2C41}"/>
    <dgm:cxn modelId="{9C7149C7-FDB2-4B05-859C-07A475578EA8}" type="presParOf" srcId="{FD17A77E-1D3F-4B43-B0BE-A4123C557463}" destId="{DCD2BDA0-48F8-4BD6-AC1D-7653223D709A}" srcOrd="0" destOrd="0" presId="urn:microsoft.com/office/officeart/2005/8/layout/vList2"/>
    <dgm:cxn modelId="{C4FF3D8E-E676-4F0F-9489-FB2F0A6F60A8}" type="presParOf" srcId="{FD17A77E-1D3F-4B43-B0BE-A4123C557463}" destId="{90D2DD70-5C1D-4D62-9817-5A77E0A6D92E}" srcOrd="1" destOrd="0" presId="urn:microsoft.com/office/officeart/2005/8/layout/vList2"/>
    <dgm:cxn modelId="{DCF76821-6131-4C65-9322-DA5E2F440FE6}" type="presParOf" srcId="{FD17A77E-1D3F-4B43-B0BE-A4123C557463}" destId="{2BEA3D51-B211-4C8D-BCC0-4E7B46BA7A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0FDDF-D77E-444C-A3E2-ABE4DBFC853F}">
      <dsp:nvSpPr>
        <dsp:cNvPr id="0" name=""/>
        <dsp:cNvSpPr/>
      </dsp:nvSpPr>
      <dsp:spPr>
        <a:xfrm>
          <a:off x="0" y="14667"/>
          <a:ext cx="105156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 проекта: создание фотосалона в г. Днепр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70411"/>
        <a:ext cx="10404112" cy="1030432"/>
      </dsp:txXfrm>
    </dsp:sp>
    <dsp:sp modelId="{7D6BB6C4-CEC6-4FA7-9643-CDA93B3444D5}">
      <dsp:nvSpPr>
        <dsp:cNvPr id="0" name=""/>
        <dsp:cNvSpPr/>
      </dsp:nvSpPr>
      <dsp:spPr>
        <a:xfrm>
          <a:off x="0" y="1332267"/>
          <a:ext cx="105156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Основная задача проекта: 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388011"/>
        <a:ext cx="10404112" cy="1030432"/>
      </dsp:txXfrm>
    </dsp:sp>
    <dsp:sp modelId="{A916586F-E604-413B-B39B-66FAA5319E09}">
      <dsp:nvSpPr>
        <dsp:cNvPr id="0" name=""/>
        <dsp:cNvSpPr/>
      </dsp:nvSpPr>
      <dsp:spPr>
        <a:xfrm>
          <a:off x="0" y="2474187"/>
          <a:ext cx="10515600" cy="186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решение проблемы печати фотографий на собственной технике;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студийных съемках в уникальных интерьерах;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</a:t>
          </a:r>
          <a:r>
            <a:rPr lang="ru-RU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фотокоррекции</a:t>
          </a: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печати и т.д. без задержек;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продажа сопутствующих товаров (фоторамок, нанесение фото на кружки, футболки и т.д.);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4187"/>
        <a:ext cx="10515600" cy="186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424AF-CCA3-411C-8D37-C38603ED7D5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DF5A0-5EDE-4DF2-88CE-2C6F50AA4325}">
      <dsp:nvSpPr>
        <dsp:cNvPr id="0" name=""/>
        <dsp:cNvSpPr/>
      </dsp:nvSpPr>
      <dsp:spPr>
        <a:xfrm>
          <a:off x="0" y="2124"/>
          <a:ext cx="2103120" cy="434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u="none" kern="1200" dirty="0"/>
            <a:t>Инвентарь:</a:t>
          </a:r>
          <a:endParaRPr lang="en-US" sz="3000" u="none" kern="1200" dirty="0"/>
        </a:p>
      </dsp:txBody>
      <dsp:txXfrm>
        <a:off x="0" y="2124"/>
        <a:ext cx="2103120" cy="4347088"/>
      </dsp:txXfrm>
    </dsp:sp>
    <dsp:sp modelId="{75A3A879-6CBB-4BEF-AEAC-008D46E7C0A9}">
      <dsp:nvSpPr>
        <dsp:cNvPr id="0" name=""/>
        <dsp:cNvSpPr/>
      </dsp:nvSpPr>
      <dsp:spPr>
        <a:xfrm>
          <a:off x="2260854" y="53226"/>
          <a:ext cx="8254746" cy="10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 фотоаппараты Canon (полнокадровые: Canon EOS-1D X и 5D Mark II) с набором сменных объективов (6 шт.);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53226"/>
        <a:ext cx="8254746" cy="1022032"/>
      </dsp:txXfrm>
    </dsp:sp>
    <dsp:sp modelId="{B6C68422-5292-46FC-88F3-F797C7413E64}">
      <dsp:nvSpPr>
        <dsp:cNvPr id="0" name=""/>
        <dsp:cNvSpPr/>
      </dsp:nvSpPr>
      <dsp:spPr>
        <a:xfrm>
          <a:off x="2103120" y="10752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9CAE4-E8B0-4E7E-A9CB-4DBBFBC0FE8A}">
      <dsp:nvSpPr>
        <dsp:cNvPr id="0" name=""/>
        <dsp:cNvSpPr/>
      </dsp:nvSpPr>
      <dsp:spPr>
        <a:xfrm>
          <a:off x="2260854" y="1126360"/>
          <a:ext cx="8254746" cy="10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переносные отражатели;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1126360"/>
        <a:ext cx="8254746" cy="1022032"/>
      </dsp:txXfrm>
    </dsp:sp>
    <dsp:sp modelId="{85296519-6543-499D-ADCD-0B2C8D5F15FF}">
      <dsp:nvSpPr>
        <dsp:cNvPr id="0" name=""/>
        <dsp:cNvSpPr/>
      </dsp:nvSpPr>
      <dsp:spPr>
        <a:xfrm>
          <a:off x="2103120" y="21483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104D1-5AB1-4F67-8701-BDFAAEAF3D39}">
      <dsp:nvSpPr>
        <dsp:cNvPr id="0" name=""/>
        <dsp:cNvSpPr/>
      </dsp:nvSpPr>
      <dsp:spPr>
        <a:xfrm>
          <a:off x="2260854" y="2199495"/>
          <a:ext cx="8254746" cy="10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штатива для фототехники и 1 монопод;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2199495"/>
        <a:ext cx="8254746" cy="1022032"/>
      </dsp:txXfrm>
    </dsp:sp>
    <dsp:sp modelId="{D91ADECD-DD82-4452-AE4D-A7BBDB1B078F}">
      <dsp:nvSpPr>
        <dsp:cNvPr id="0" name=""/>
        <dsp:cNvSpPr/>
      </dsp:nvSpPr>
      <dsp:spPr>
        <a:xfrm>
          <a:off x="2103120" y="32215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01F39-4896-427D-AADB-FDB46A85E72C}">
      <dsp:nvSpPr>
        <dsp:cNvPr id="0" name=""/>
        <dsp:cNvSpPr/>
      </dsp:nvSpPr>
      <dsp:spPr>
        <a:xfrm>
          <a:off x="2260854" y="3272629"/>
          <a:ext cx="8254746" cy="10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компьютер, предназначенный для обработки фотографий;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854" y="3272629"/>
        <a:ext cx="8254746" cy="1022032"/>
      </dsp:txXfrm>
    </dsp:sp>
    <dsp:sp modelId="{4BCC3943-410E-4AAD-B3B4-BB4DB1039819}">
      <dsp:nvSpPr>
        <dsp:cNvPr id="0" name=""/>
        <dsp:cNvSpPr/>
      </dsp:nvSpPr>
      <dsp:spPr>
        <a:xfrm>
          <a:off x="2103120" y="429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2BDA0-48F8-4BD6-AC1D-7653223D709A}">
      <dsp:nvSpPr>
        <dsp:cNvPr id="0" name=""/>
        <dsp:cNvSpPr/>
      </dsp:nvSpPr>
      <dsp:spPr>
        <a:xfrm>
          <a:off x="0" y="260907"/>
          <a:ext cx="10515600" cy="811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Основные услуги фотосалона: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18" y="300525"/>
        <a:ext cx="10436364" cy="732343"/>
      </dsp:txXfrm>
    </dsp:sp>
    <dsp:sp modelId="{90D2DD70-5C1D-4D62-9817-5A77E0A6D92E}">
      <dsp:nvSpPr>
        <dsp:cNvPr id="0" name=""/>
        <dsp:cNvSpPr/>
      </dsp:nvSpPr>
      <dsp:spPr>
        <a:xfrm>
          <a:off x="0" y="1290486"/>
          <a:ext cx="10515600" cy="203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печать фотографий</a:t>
          </a:r>
          <a:r>
            <a:rPr lang="en-CA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керамике</a:t>
          </a:r>
          <a:r>
            <a:rPr lang="en-CA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пленке</a:t>
          </a:r>
          <a:r>
            <a:rPr lang="en-CA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тканях;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полиграфические работы (дизайн фотоальбомов, коллажей и т.д.)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студийная съемка;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съемка на документы;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выездная съемка;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предметная съемка;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сдачей локации в аренду;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90486"/>
        <a:ext cx="10515600" cy="2031938"/>
      </dsp:txXfrm>
    </dsp:sp>
    <dsp:sp modelId="{2BEA3D51-B211-4C8D-BCC0-4E7B46BA7AD8}">
      <dsp:nvSpPr>
        <dsp:cNvPr id="0" name=""/>
        <dsp:cNvSpPr/>
      </dsp:nvSpPr>
      <dsp:spPr>
        <a:xfrm>
          <a:off x="0" y="3548943"/>
          <a:ext cx="10515600" cy="951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График фотосалона: 9.00-21.00 без перерывов и выходных.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55" y="3595398"/>
        <a:ext cx="10422690" cy="85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3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2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7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9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EA9-2523-4C40-86EE-FC0E1F63C619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EB4E-A44A-48FF-B32F-311E1F32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tochku.com.ua/fon-bumazhnyj-visico-p-57-light-grey-1-35-x-10-0-m.html?gclid=Cj0KCQjwrJOMBhCZARIsAGEd4VGfpwi1EBZcIFO54BTNGXnPCEu8NgwJOIBGj_T-7dCwToNz6XTHm5QaAorFEALw_wcB" TargetMode="External"/><Relationship Id="rId13" Type="http://schemas.openxmlformats.org/officeDocument/2006/relationships/hyperlink" Target="https://allo.ua/ru/kresla/standart-gtp-c-11.html?gclid=Cj0KCQjwrJOMBhCZARIsAGEd4VH6PhIlQlE_z2Yl6v85e6w1TEfuzwRAr76vKzqVcmLUrGyptCEqh4MaAk7WEALw_wcB" TargetMode="External"/><Relationship Id="rId3" Type="http://schemas.openxmlformats.org/officeDocument/2006/relationships/hyperlink" Target="https://rozetka.com.ua/315700441/p315700441/?gclid=Cj0KCQjwrJOMBhCZARIsAGEd4VF1F4us9KIyg4lIkzDS60UDoH5XZr9qTS_7AW0Eslxc-fy0yx9oEP8aAl7ZEALw_wcB" TargetMode="External"/><Relationship Id="rId7" Type="http://schemas.openxmlformats.org/officeDocument/2006/relationships/hyperlink" Target="https://rozetka.com.ua/mircopro_ub_001_110/p185437/" TargetMode="External"/><Relationship Id="rId12" Type="http://schemas.openxmlformats.org/officeDocument/2006/relationships/hyperlink" Target="https://www.pufetto.com.ua/ukr/puf-round/?fab=vivo-1331&amp;utm_source=google&amp;utm_medium=cpc&amp;utm_campaign=Shopping_Vse_tovary_Dnepr&amp;utm_term=&amp;gclid=Cj0KCQjwrJOMBhCZARIsAGEd4VGNYbPaCZVOxZhrSUT5zGkrHkJsoOy_YJuXLxGKRR1yfhJFrO9BHPgaAkatEALw_wcB" TargetMode="External"/><Relationship Id="rId2" Type="http://schemas.openxmlformats.org/officeDocument/2006/relationships/hyperlink" Target="https://biznesplan-primer.ru/obrazec/fotostudiy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zetka.com.ua/epson_c11cd81402/p710759/?gclid=Cj0KCQjwrJOMBhCZARIsAGEd4VGEPFUqOcMsYpV5YyAhAb-EdLkr22vARivIS6-NrMf63a21h2a9kqAaAhjzEALw_wcB" TargetMode="External"/><Relationship Id="rId11" Type="http://schemas.openxmlformats.org/officeDocument/2006/relationships/hyperlink" Target="https://getsa.com.ua/kreplenie-derzhatel-fona-27h3-m-fotozona-fotovorota-arka-hro" TargetMode="External"/><Relationship Id="rId5" Type="http://schemas.openxmlformats.org/officeDocument/2006/relationships/hyperlink" Target="https://domcomfort.net.ua/p1387843607-ikea-rudsta-vitrina.html?source=merchant_center" TargetMode="External"/><Relationship Id="rId15" Type="http://schemas.openxmlformats.org/officeDocument/2006/relationships/hyperlink" Target="https://rozetka.com.ua/208606183/p208606183/?gclid=Cj0KCQjwrJOMBhCZARIsAGEd4VEt6WwnzaAL_3bKnGZYX8XFwJeFA4A5r5xfOLU9Keu6F_JDg1LKz6UaAmy6EALw_wcB" TargetMode="External"/><Relationship Id="rId10" Type="http://schemas.openxmlformats.org/officeDocument/2006/relationships/hyperlink" Target="https://abv-mebel.com/p1006649019-resepshn-m308-dsp.html?source=merchant_center&amp;gclid=Cj0KCQjwrJOMBhCZARIsAGEd4VGtMAdeHJr3PgPICZuhzNSulf1-11HgP30KGHSLF5ZUppJ4Tll0UCgaAhwUEALw_wcB" TargetMode="External"/><Relationship Id="rId4" Type="http://schemas.openxmlformats.org/officeDocument/2006/relationships/hyperlink" Target="https://fotofox.com.ua/studijnoe-oborudovanie/studijnyj-svet/nabory-studijnogo-sveta/nabor-postoyannogo-led-sveta-deep-60x60cm-80w-e27-detail" TargetMode="External"/><Relationship Id="rId9" Type="http://schemas.openxmlformats.org/officeDocument/2006/relationships/hyperlink" Target="https://keter24.com.ua/shop/home_garniture/kuhnya/stul-signal-matias-black/?gclid=Cj0KCQjwrJOMBhCZARIsAGEd4VF8uDlmuF_7dMpIF5ntH53nRkH2LPVMPGopgWqQ0VmqJ3i0jLCbmucaAg5dEALw_wcB" TargetMode="External"/><Relationship Id="rId14" Type="http://schemas.openxmlformats.org/officeDocument/2006/relationships/hyperlink" Target="https://rozetka.com.ua/297244713/p297244713/?gclid=Cj0KCQjwrJOMBhCZARIsAGEd4VEMl9Otr1z7z_VTmRckZt-drVD1yfnVtZL0E3zdOf2hiDLhV4TdDgEaAqaREALw_wc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F72D0-A7D0-4F11-9E14-DAAE80D7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265471"/>
            <a:ext cx="10363200" cy="111882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Бизнес-план по открытию фотостудии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2E432-6D23-4B54-BA1F-1E24BFA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93" y="4291935"/>
            <a:ext cx="5628968" cy="1524665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ученицы группы С49134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Бекетовы Алиса и Маргарита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80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65748E3-0919-4EF1-B9BF-2EBCF5A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-анализ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EEAB591-F4B3-496F-8FBC-A8B3B9980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A3556F6-BE89-4940-B5BB-6D3EF5295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акции для привлечения клиентов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смена интерьера локации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сниженные цены для бытовой фотосъемки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печати рекламы на «месте»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5333DEE-FD59-49E0-80FB-9B0032E7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Трудности: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027F62-B466-4E32-BB1F-4994A7BBF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ограниченный ассортимент услуг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удержание клиентов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предварительный отбор персонала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смена поставщиков не в ущерб качеству</a:t>
            </a:r>
          </a:p>
        </p:txBody>
      </p:sp>
    </p:spTree>
    <p:extLst>
      <p:ext uri="{BB962C8B-B14F-4D97-AF65-F5344CB8AC3E}">
        <p14:creationId xmlns:p14="http://schemas.microsoft.com/office/powerpoint/2010/main" val="163727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662419-6934-451C-94B9-D2D20A38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Подведение итогов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анализ рисков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56D31D3-0C1A-4D99-921C-E169DA08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 1,6 года. Сумма затрат = 173 420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грн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(6644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риски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низкий доход населения, отсутствие большого спроса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сезонность</a:t>
            </a:r>
          </a:p>
          <a:p>
            <a:r>
              <a:rPr lang="ru-RU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1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0CB1B-69BD-4E86-8B07-33BF410B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7815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76433-3ABE-40EE-B205-91C4AA98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503"/>
            <a:ext cx="10515600" cy="4351338"/>
          </a:xfrm>
        </p:spPr>
        <p:txBody>
          <a:bodyPr>
            <a:noAutofit/>
          </a:bodyPr>
          <a:lstStyle/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https://biznesplan-primer.ru/obrazec/fotostudiya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https://rozetka.com.ua/315700441/p315700441/?gclid=Cj0KCQjwrJOMBhCZARIsAGEd4VF1F4us9KIyg4lIkzDS60UDoH5XZr9qTS_7AW0Eslxc-fy0yx9oEP8aAl7ZEALw_wcB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https://fotofox.com.ua/studijnoe-oborudovanie/studijnyj-svet/nabory-studijnogo-sveta/nabor-postoyannogo-led-sveta-deep-60x60cm-80w-e27-detail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https://domcomfort.net.ua/p1387843607-ikea-rudsta-vitrina.html?source=merchant_center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https://rozetka.com.ua/epson_c11cd81402/p710759/?gclid=Cj0KCQjwrJOMBhCZARIsAGEd4VGEPFUqOcMsYpV5YyAhAb-EdLkr22vARivIS6-NrMf63a21h2a9kqAaAhjzEALw_wcB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https://rozetka.com.ua/mircopro_ub_001_110/p185437/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https://vtochku.com.ua/fon-bumazhnyj-visico-p-57-light-grey-1-35-x-10-0-m.html?gclid=Cj0KCQjwrJOMBhCZARIsAGEd4VGfpwi1EBZcIFO54BTNGXnPCEu8NgwJOIBGj_T-7dCwToNz6XTHm5QaAorFEALw_wcB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https://keter24.com.ua/shop/home_garniture/kuhnya/stul-signal-matias-black/?gclid=Cj0KCQjwrJOMBhCZARIsAGEd4VF8uDlmuF_7dMpIF5ntH53nRkH2LPVMPGopgWqQ0VmqJ3i0jLCbmucaAg5dEALw_wcB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https://crons.com.ua/tables/tproduct/333320682-394113040621-zhurnalnii-stol?utm_source=google&amp;utm_medium=cpc&amp;utm_term=&amp;device=c&amp;utm_campaign=http%20|%20shopping&amp;gclid=Cj0KCQjwrJOMBhCZARIsAGEd4VGCrr9smr3fbgFH81omRnuxuvs-WR9JlRtrhh9c98rtYzJbCPWfURIaAiPbEALw_wcB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https://crons.com.ua/workplace/tproduct/333321610-782637238591-stol?utm_source=google&amp;utm_medium=cpc&amp;utm_term=&amp;device=c&amp;utm_campaign=http%20|%20shopping&amp;gclid=Cj0KCQjwrJOMBhCZARIsAGEd4VEs7T-Dx556qk-Wk2gk3vvKYu1oBDvhhqLoKkL8rsF_blCSuPoBdYcaAsqCEALw_wcB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https://abv-mebel.com/p1006649019-resepshn-m308-dsp.html?source=merchant_center&amp;gclid=Cj0KCQjwrJOMBhCZARIsAGEd4VGtMAdeHJr3PgPICZuhzNSulf1-11HgP30KGHSLF5ZUppJ4Tll0UCgaAhwUEALw_wcB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https://getsa.com.ua/kreplenie-derzhatel-fona-27h3-m-fotozona-fotovorota-arka-hro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https://www.pufetto.com.ua/ukr/puf-round/?fab=vivo-1331&amp;utm_source=google&amp;utm_medium=cpc&amp;utm_campaign=Shopping_Vse_tovary_Dnepr&amp;utm_term=&amp;gclid=Cj0KCQjwrJOMBhCZARIsAGEd4VGNYbPaCZVOxZhrSUT5zGkrHkJsoOy_YJuXLxGKRR1yfhJFrO9BHPgaAkatEALw_wcB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https://allo.ua/ru/kresla/standart-gtp-c-11.html?gclid=Cj0KCQjwrJOMBhCZARIsAGEd4VH6PhIlQlE_z2Yl6v85e6w1TEfuzwRAr76vKzqVcmLUrGyptCEqh4MaAk7WEALw_wcB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https://fotobym.com.ua/ru/product/nabor-postoyannogo-sveta-visico-fl-306-3-50x70sm-triple-kit?utm_source=google&amp;utm_medium=cpc&amp;utm_campaign=Smart_Shopping&amp;gclid=Cj0KCQjwrJOMBhCZARIsAGEd4VFYUgTTYExF8QiiBOPAoTWE2Nf_QKG8rgh_MN71KwtzkFTWMZjzMdAaAphZEALw_wcB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https://rozetka.com.ua/297244713/p297244713/?gclid=Cj0KCQjwrJOMBhCZARIsAGEd4VEMl9Otr1z7z_VTmRckZt-drVD1yfnVtZL0E3zdOf2hiDLhV4TdDgEaAqaREALw_wcB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https://rozetka.com.ua/208606183/p208606183/?gclid=Cj0KCQjwrJOMBhCZARIsAGEd4VEt6WwnzaAL_3bKnGZYX8XFwJeFA4A5r5xfOLU9Keu6F_JDg1LKz6UaAmy6EALw_wcB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5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F8D0A-D83A-4AD1-A5D9-8C115BC1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65127"/>
            <a:ext cx="1159002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Вступление, цель проекта, инициатор проекта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36C690F-9DDC-4519-8F8F-2410744B4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436507"/>
              </p:ext>
            </p:extLst>
          </p:nvPr>
        </p:nvGraphicFramePr>
        <p:xfrm>
          <a:off x="834390" y="16906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9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B023C-C3FC-4063-AB5A-ADFCF579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Первоначальный инвентарь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78B980CA-18BE-411E-BB51-E1BD6B4ED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766585"/>
              </p:ext>
            </p:extLst>
          </p:nvPr>
        </p:nvGraphicFramePr>
        <p:xfrm>
          <a:off x="431800" y="17875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5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1B91A-DCAE-4021-8F54-0DEE5A79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Аренда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ремонт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1CF23-97AD-45BF-9838-92CD3954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полуподвальное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уровнях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3-х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комнат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улицы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удовольствие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стоить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5000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грн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силу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студийной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съемки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косметический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ремонт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переоборудованием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помещений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перекраска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стен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напольных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зон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студии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сюда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докинем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отделки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помещения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(25000+10000+5000)</a:t>
            </a:r>
          </a:p>
          <a:p>
            <a:pPr marL="0" indent="0"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забываем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вывеску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входом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самого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(8000+6000)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900B3-6F73-47EC-A8C0-BD4CEE8CCEC2}"/>
              </a:ext>
            </a:extLst>
          </p:cNvPr>
          <p:cNvSpPr txBox="1"/>
          <p:nvPr/>
        </p:nvSpPr>
        <p:spPr>
          <a:xfrm>
            <a:off x="4991100" y="5616477"/>
            <a:ext cx="609600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+54</a:t>
            </a:r>
            <a:r>
              <a:rPr lang="en-C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91041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7A1B9-15FA-449C-B5AE-EB0BBE33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Закупка оборудования, мебели, оргтехники</a:t>
            </a:r>
            <a:endPara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7362C00-7773-4B88-BC74-58E4DD65A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65910"/>
              </p:ext>
            </p:extLst>
          </p:nvPr>
        </p:nvGraphicFramePr>
        <p:xfrm>
          <a:off x="4206286" y="75092"/>
          <a:ext cx="7439614" cy="6764957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4109983">
                  <a:extLst>
                    <a:ext uri="{9D8B030D-6E8A-4147-A177-3AD203B41FA5}">
                      <a16:colId xmlns:a16="http://schemas.microsoft.com/office/drawing/2014/main" val="2934052154"/>
                    </a:ext>
                  </a:extLst>
                </a:gridCol>
                <a:gridCol w="1331865">
                  <a:extLst>
                    <a:ext uri="{9D8B030D-6E8A-4147-A177-3AD203B41FA5}">
                      <a16:colId xmlns:a16="http://schemas.microsoft.com/office/drawing/2014/main" val="3542502000"/>
                    </a:ext>
                  </a:extLst>
                </a:gridCol>
                <a:gridCol w="744435">
                  <a:extLst>
                    <a:ext uri="{9D8B030D-6E8A-4147-A177-3AD203B41FA5}">
                      <a16:colId xmlns:a16="http://schemas.microsoft.com/office/drawing/2014/main" val="1718001188"/>
                    </a:ext>
                  </a:extLst>
                </a:gridCol>
                <a:gridCol w="1253331">
                  <a:extLst>
                    <a:ext uri="{9D8B030D-6E8A-4147-A177-3AD203B41FA5}">
                      <a16:colId xmlns:a16="http://schemas.microsoft.com/office/drawing/2014/main" val="3146999856"/>
                    </a:ext>
                  </a:extLst>
                </a:gridCol>
              </a:tblGrid>
              <a:tr h="351073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b="1" i="0" u="none" strike="noStrike" kern="1800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товаров/услуг</a:t>
                      </a:r>
                      <a:endParaRPr lang="ru-RU" sz="1400" b="1" i="0" u="none" strike="noStrike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417" marT="36207" marB="362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1400" b="1" i="0" u="none" strike="noStrike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417" marT="36207" marB="362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Цена</a:t>
                      </a:r>
                      <a:endParaRPr lang="ru-RU" sz="1400" b="1" i="0" u="none" strike="noStrike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417" marT="36207" marB="362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  <a:endParaRPr lang="ru-RU" sz="1400" b="1" i="0" u="none" strike="noStrike" cap="none" spc="3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8417" marT="36207" marB="362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21265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b="1" i="0" u="none" strike="noStrike" kern="18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для предметной съёмки </a:t>
                      </a:r>
                      <a:r>
                        <a:rPr lang="en-US" sz="1400" b="1" i="0" u="none" strike="noStrike" kern="18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Puluz PU5130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87188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Витрины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4045</a:t>
                      </a:r>
                      <a:endParaRPr lang="en-CA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CA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12135</a:t>
                      </a:r>
                      <a:endParaRPr lang="en-CA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75876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Диван для посетителей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767235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Диван раскладной для интерьера локации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7422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7422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903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постоянного света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Visico Fl-306-3(50x70</a:t>
                      </a: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см)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Triple Kit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19680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472109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Кресла крутящиеся</a:t>
                      </a:r>
                      <a:endParaRPr lang="ru-RU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1510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3020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77183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Дополнительный ноутбук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65387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Пуфики для локации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118441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установки фона малая, без механизма подъема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53028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Стойка администратора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3610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3610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68376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Стол рабочий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161911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Столик журнальный для посетителей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99127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Стулья для локации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36755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Фон бумажный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846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3384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82605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Фотозонт белый на просвет 101 см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931863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Epson L1300 A3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1780</a:t>
                      </a:r>
                      <a:r>
                        <a:rPr lang="en-CA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17800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571356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Первоначальная закупка расходных материалов</a:t>
                      </a:r>
                      <a:endParaRPr lang="ru-RU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63899"/>
                  </a:ext>
                </a:extLst>
              </a:tr>
              <a:tr h="304890">
                <a:tc>
                  <a:txBody>
                    <a:bodyPr/>
                    <a:lstStyle/>
                    <a:p>
                      <a:pPr marL="91440" marR="91440" algn="l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Непредвиденные расходы</a:t>
                      </a:r>
                      <a:endParaRPr lang="ru-RU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algn="ctr" fontAlgn="ctr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ru-RU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ru-RU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3" marR="72414" marT="36207" marB="362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936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0EF942-B747-4CA7-B27D-07DA7C3FAE34}"/>
              </a:ext>
            </a:extLst>
          </p:cNvPr>
          <p:cNvSpPr txBox="1"/>
          <p:nvPr/>
        </p:nvSpPr>
        <p:spPr>
          <a:xfrm>
            <a:off x="211282" y="5432426"/>
            <a:ext cx="346710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+119 420</a:t>
            </a:r>
          </a:p>
        </p:txBody>
      </p:sp>
    </p:spTree>
    <p:extLst>
      <p:ext uri="{BB962C8B-B14F-4D97-AF65-F5344CB8AC3E}">
        <p14:creationId xmlns:p14="http://schemas.microsoft.com/office/powerpoint/2010/main" val="19476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A5699-1525-4B77-90A8-F3F2929E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01A48-0FFF-4691-BF4A-81EB6A2076EA}"/>
              </a:ext>
            </a:extLst>
          </p:cNvPr>
          <p:cNvSpPr txBox="1"/>
          <p:nvPr/>
        </p:nvSpPr>
        <p:spPr>
          <a:xfrm>
            <a:off x="4775200" y="5603777"/>
            <a:ext cx="609600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1616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FD507-46F7-4750-A55E-9A91DAD1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9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Услуги и время работы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A44373C-3960-4B16-97EF-D07317E75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61272"/>
              </p:ext>
            </p:extLst>
          </p:nvPr>
        </p:nvGraphicFramePr>
        <p:xfrm>
          <a:off x="838200" y="784224"/>
          <a:ext cx="10515600" cy="475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15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0C5AD-A9ED-4919-8FE7-2AE11CE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Аудитория и персонал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6D112-E7B3-4A5D-B808-B931220D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49149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Целевых аудиторий несколько, и они кардинально отличаются: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широкая аудитория людей, которым необходима студийная съемка и печать фото на документы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семейные люди в возрасте 25-45 лет, которым необходима студийная и семейная съемка;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профессионалы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фотографы любители, которым требуются интерьерные съемки в локациях и печать фотографий.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Коллектив будет состоять так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фотограф, старший администратор, администратор</a:t>
            </a:r>
            <a:endParaRPr lang="en-CA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0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32E86-875F-4A05-BE29-2FD22D2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-анализ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EDF7F3-FFB0-46EC-B983-1896396C1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Сильные стороны: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5AEB909-B25A-4ECF-B16B-DD34D1839A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расположение недалеко от центра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фототехники проф. уровня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комплексные услуги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наработанная клиентская база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CF34AC6-3923-4660-B400-F57E8F68C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Слабые стороны: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1072CB6-1ED4-45ED-A881-881983BAB4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полуподвальное помещение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рекламный бюджет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высокое влияние сезонности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0603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68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powerpointbase.com-868</Template>
  <TotalTime>402</TotalTime>
  <Words>990</Words>
  <Application>Microsoft Office PowerPoint</Application>
  <PresentationFormat>Широкоэкранный</PresentationFormat>
  <Paragraphs>161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powerpointbase.com-868</vt:lpstr>
      <vt:lpstr>Бизнес-план по открытию фотостудии</vt:lpstr>
      <vt:lpstr>Вступление, цель проекта, инициатор проекта</vt:lpstr>
      <vt:lpstr>Первоначальный инвентарь</vt:lpstr>
      <vt:lpstr>Аренда и ремонт помещения</vt:lpstr>
      <vt:lpstr>Закупка оборудования, мебели, оргтехники</vt:lpstr>
      <vt:lpstr>Реклама</vt:lpstr>
      <vt:lpstr>Услуги и время работы</vt:lpstr>
      <vt:lpstr>Аудитория и персонал</vt:lpstr>
      <vt:lpstr>SWOT-анализ</vt:lpstr>
      <vt:lpstr>SWOT-анализ</vt:lpstr>
      <vt:lpstr>Подведение итогов, анализ рисков 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Бизнес-план по открытию фотостудии</dc:title>
  <dc:creator>Аліса Бекетова</dc:creator>
  <cp:lastModifiedBy>student</cp:lastModifiedBy>
  <cp:revision>14</cp:revision>
  <dcterms:created xsi:type="dcterms:W3CDTF">2021-11-05T12:04:02Z</dcterms:created>
  <dcterms:modified xsi:type="dcterms:W3CDTF">2021-11-06T13:31:38Z</dcterms:modified>
</cp:coreProperties>
</file>